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5" r:id="rId8"/>
    <p:sldId id="267" r:id="rId9"/>
    <p:sldId id="268" r:id="rId10"/>
    <p:sldId id="287" r:id="rId11"/>
    <p:sldId id="269" r:id="rId12"/>
    <p:sldId id="270" r:id="rId13"/>
    <p:sldId id="278" r:id="rId14"/>
    <p:sldId id="279" r:id="rId15"/>
    <p:sldId id="280" r:id="rId16"/>
    <p:sldId id="286" r:id="rId17"/>
    <p:sldId id="276" r:id="rId18"/>
    <p:sldId id="277" r:id="rId19"/>
    <p:sldId id="284" r:id="rId20"/>
    <p:sldId id="264" r:id="rId21"/>
    <p:sldId id="263" r:id="rId22"/>
    <p:sldId id="285" r:id="rId23"/>
    <p:sldId id="275" r:id="rId24"/>
    <p:sldId id="272" r:id="rId25"/>
    <p:sldId id="273" r:id="rId26"/>
    <p:sldId id="274" r:id="rId27"/>
    <p:sldId id="262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99CC00"/>
    <a:srgbClr val="FF3300"/>
    <a:srgbClr val="003399"/>
    <a:srgbClr val="FF9900"/>
    <a:srgbClr val="FFFFDD"/>
    <a:srgbClr val="FF9999"/>
    <a:srgbClr val="FF0066"/>
    <a:srgbClr val="0099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2" autoAdjust="0"/>
    <p:restoredTop sz="94660"/>
  </p:normalViewPr>
  <p:slideViewPr>
    <p:cSldViewPr snapToObjects="1">
      <p:cViewPr varScale="1">
        <p:scale>
          <a:sx n="84" d="100"/>
          <a:sy n="84" d="100"/>
        </p:scale>
        <p:origin x="37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>
                <a:gd name="T0" fmla="*/ 3614 w 4125"/>
                <a:gd name="T1" fmla="*/ 0 h 5554"/>
                <a:gd name="T2" fmla="*/ 4125 w 4125"/>
                <a:gd name="T3" fmla="*/ 0 h 5554"/>
                <a:gd name="T4" fmla="*/ 4125 w 4125"/>
                <a:gd name="T5" fmla="*/ 5554 h 5554"/>
                <a:gd name="T6" fmla="*/ 0 w 4125"/>
                <a:gd name="T7" fmla="*/ 5554 h 5554"/>
                <a:gd name="T8" fmla="*/ 0 w 4125"/>
                <a:gd name="T9" fmla="*/ 5074 h 5554"/>
                <a:gd name="T10" fmla="*/ 3614 w 4125"/>
                <a:gd name="T11" fmla="*/ 5074 h 5554"/>
                <a:gd name="T12" fmla="*/ 3614 w 4125"/>
                <a:gd name="T13" fmla="*/ 0 h 5554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136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084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131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126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>
                <a:gd name="T0" fmla="*/ 3614 w 4125"/>
                <a:gd name="T1" fmla="*/ 0 h 5554"/>
                <a:gd name="T2" fmla="*/ 4125 w 4125"/>
                <a:gd name="T3" fmla="*/ 0 h 5554"/>
                <a:gd name="T4" fmla="*/ 4125 w 4125"/>
                <a:gd name="T5" fmla="*/ 5554 h 5554"/>
                <a:gd name="T6" fmla="*/ 0 w 4125"/>
                <a:gd name="T7" fmla="*/ 5554 h 5554"/>
                <a:gd name="T8" fmla="*/ 0 w 4125"/>
                <a:gd name="T9" fmla="*/ 5074 h 5554"/>
                <a:gd name="T10" fmla="*/ 3614 w 4125"/>
                <a:gd name="T11" fmla="*/ 5074 h 5554"/>
                <a:gd name="T12" fmla="*/ 3614 w 4125"/>
                <a:gd name="T13" fmla="*/ 0 h 5554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136 h 10000"/>
                <a:gd name="connsiteX6" fmla="*/ 8773 w 10012"/>
                <a:gd name="connsiteY6" fmla="*/ 0 h 10000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084 h 10000"/>
                <a:gd name="connsiteX6" fmla="*/ 8773 w 10012"/>
                <a:gd name="connsiteY6" fmla="*/ 0 h 10000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084 h 10000"/>
                <a:gd name="connsiteX6" fmla="*/ 8773 w 10012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84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71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77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90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128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125 h 10000"/>
                <a:gd name="connsiteX5" fmla="*/ 8762 w 10001"/>
                <a:gd name="connsiteY5" fmla="*/ 9128 h 10000"/>
                <a:gd name="connsiteX6" fmla="*/ 8762 w 10001"/>
                <a:gd name="connsiteY6" fmla="*/ 0 h 10000"/>
                <a:gd name="connsiteX0" fmla="*/ 8763 w 10002"/>
                <a:gd name="connsiteY0" fmla="*/ 0 h 10000"/>
                <a:gd name="connsiteX1" fmla="*/ 10002 w 10002"/>
                <a:gd name="connsiteY1" fmla="*/ 0 h 10000"/>
                <a:gd name="connsiteX2" fmla="*/ 10002 w 10002"/>
                <a:gd name="connsiteY2" fmla="*/ 10000 h 10000"/>
                <a:gd name="connsiteX3" fmla="*/ 2 w 10002"/>
                <a:gd name="connsiteY3" fmla="*/ 10000 h 10000"/>
                <a:gd name="connsiteX4" fmla="*/ 0 w 10002"/>
                <a:gd name="connsiteY4" fmla="*/ 9125 h 10000"/>
                <a:gd name="connsiteX5" fmla="*/ 8763 w 10002"/>
                <a:gd name="connsiteY5" fmla="*/ 9128 h 10000"/>
                <a:gd name="connsiteX6" fmla="*/ 8763 w 10002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890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9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2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reeform 6" title="Crop Mark"/>
          <p:cNvSpPr>
            <a:spLocks/>
          </p:cNvSpPr>
          <p:nvPr/>
        </p:nvSpPr>
        <p:spPr bwMode="auto">
          <a:xfrm>
            <a:off x="8151962" y="1685652"/>
            <a:ext cx="3275013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9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3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0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5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7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pe/url?sa=i&amp;rct=j&amp;q=&amp;source=images&amp;cd=&amp;cad=rja&amp;docid=DJdlWR7zxLayiM&amp;tbnid=RsS4sj5ZsWFwTM:&amp;ved=0CAUQjRw&amp;url=http://www.dominicos.net/santos/beato_francisco_coll/beato_Francisco_Coll.html&amp;ei=NUC2UdWXOKTA0gHj5ICwDA&amp;bvm=bv.47534661,d.dmQ&amp;psig=AFQjCNHvgXG0U8tvXksvfBVrp8vYi1L9qw&amp;ust=1370984810215045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.png"/><Relationship Id="rId7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5.png"/><Relationship Id="rId7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hyperlink" Target="http://www.dominicasanunciata.org/multimedia/fotos" TargetMode="External"/><Relationship Id="rId7" Type="http://schemas.openxmlformats.org/officeDocument/2006/relationships/hyperlink" Target="http://www.dominicasanunciata.org/multimedia/musica" TargetMode="External"/><Relationship Id="rId12" Type="http://schemas.openxmlformats.org/officeDocument/2006/relationships/image" Target="../media/image108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gif"/><Relationship Id="rId11" Type="http://schemas.openxmlformats.org/officeDocument/2006/relationships/image" Target="../media/image107.jpeg"/><Relationship Id="rId5" Type="http://schemas.openxmlformats.org/officeDocument/2006/relationships/hyperlink" Target="http://www.dominicasanunciata.org/multimedia/videos" TargetMode="External"/><Relationship Id="rId10" Type="http://schemas.openxmlformats.org/officeDocument/2006/relationships/image" Target="../media/image106.gif"/><Relationship Id="rId4" Type="http://schemas.openxmlformats.org/officeDocument/2006/relationships/image" Target="../media/image103.gif"/><Relationship Id="rId9" Type="http://schemas.openxmlformats.org/officeDocument/2006/relationships/hyperlink" Target="http://www.dominicasanunciata.org/multimedia/presentacion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000" b="272"/>
          <a:stretch/>
        </p:blipFill>
        <p:spPr>
          <a:xfrm>
            <a:off x="10058400" y="1814"/>
            <a:ext cx="21336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2"/>
          <a:stretch/>
        </p:blipFill>
        <p:spPr>
          <a:xfrm>
            <a:off x="7467600" y="1814"/>
            <a:ext cx="38100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2"/>
          <a:stretch/>
        </p:blipFill>
        <p:spPr>
          <a:xfrm>
            <a:off x="3777342" y="1814"/>
            <a:ext cx="38100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4"/>
          <a:stretch/>
        </p:blipFill>
        <p:spPr>
          <a:xfrm>
            <a:off x="0" y="2325915"/>
            <a:ext cx="3810000" cy="453208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2"/>
          <a:stretch/>
        </p:blipFill>
        <p:spPr>
          <a:xfrm>
            <a:off x="-3629" y="0"/>
            <a:ext cx="38100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4"/>
          <a:stretch/>
        </p:blipFill>
        <p:spPr>
          <a:xfrm>
            <a:off x="1143000" y="1143001"/>
            <a:ext cx="3810000" cy="45320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51"/>
          <a:stretch/>
        </p:blipFill>
        <p:spPr>
          <a:xfrm>
            <a:off x="7162800" y="1181322"/>
            <a:ext cx="3810000" cy="44937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4"/>
          <a:stretch/>
        </p:blipFill>
        <p:spPr>
          <a:xfrm>
            <a:off x="4572000" y="1164772"/>
            <a:ext cx="3810000" cy="4532085"/>
          </a:xfrm>
          <a:prstGeom prst="rect">
            <a:avLst/>
          </a:prstGeom>
        </p:spPr>
      </p:pic>
      <p:pic>
        <p:nvPicPr>
          <p:cNvPr id="29" name="Picture 6" descr="http://www.dominicos.net/santos/beato_francisco_coll/franciscocoll_(nilda_gioffre_2001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62" y1="13694" x2="7349" y2="29009"/>
                        <a14:foregroundMark x1="49869" y1="33153" x2="50656" y2="81982"/>
                        <a14:foregroundMark x1="49869" y1="19279" x2="70079" y2="30991"/>
                        <a14:foregroundMark x1="45669" y1="44865" x2="44882" y2="69730"/>
                        <a14:foregroundMark x1="65092" y1="30631" x2="80052" y2="80901"/>
                        <a14:foregroundMark x1="28084" y1="30090" x2="31759" y2="72252"/>
                        <a14:foregroundMark x1="19160" y1="60541" x2="26247" y2="77297"/>
                        <a14:foregroundMark x1="61417" y1="61622" x2="70079" y2="80901"/>
                        <a14:foregroundMark x1="73753" y1="83964" x2="44882" y2="84505"/>
                        <a14:foregroundMark x1="63255" y1="28468" x2="79528" y2="50991"/>
                        <a14:foregroundMark x1="73753" y1="52973" x2="52493" y2="53874"/>
                        <a14:foregroundMark x1="14698" y1="31532" x2="48031" y2="5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2362200"/>
            <a:ext cx="3035298" cy="374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orma libre"/>
          <p:cNvSpPr/>
          <p:nvPr/>
        </p:nvSpPr>
        <p:spPr>
          <a:xfrm>
            <a:off x="754743" y="725714"/>
            <a:ext cx="3280229" cy="4426857"/>
          </a:xfrm>
          <a:custGeom>
            <a:avLst/>
            <a:gdLst>
              <a:gd name="connsiteX0" fmla="*/ 0 w 3280228"/>
              <a:gd name="connsiteY0" fmla="*/ 0 h 4426857"/>
              <a:gd name="connsiteX1" fmla="*/ 14514 w 3280228"/>
              <a:gd name="connsiteY1" fmla="*/ 4426857 h 4426857"/>
              <a:gd name="connsiteX2" fmla="*/ 406400 w 3280228"/>
              <a:gd name="connsiteY2" fmla="*/ 4426857 h 4426857"/>
              <a:gd name="connsiteX3" fmla="*/ 406400 w 3280228"/>
              <a:gd name="connsiteY3" fmla="*/ 391886 h 4426857"/>
              <a:gd name="connsiteX4" fmla="*/ 3280228 w 3280228"/>
              <a:gd name="connsiteY4" fmla="*/ 391886 h 4426857"/>
              <a:gd name="connsiteX5" fmla="*/ 3280228 w 3280228"/>
              <a:gd name="connsiteY5" fmla="*/ 29029 h 4426857"/>
              <a:gd name="connsiteX6" fmla="*/ 0 w 3280228"/>
              <a:gd name="connsiteY6" fmla="*/ 0 h 4426857"/>
              <a:gd name="connsiteX0" fmla="*/ 0 w 3280228"/>
              <a:gd name="connsiteY0" fmla="*/ 43542 h 4470399"/>
              <a:gd name="connsiteX1" fmla="*/ 14514 w 3280228"/>
              <a:gd name="connsiteY1" fmla="*/ 4470399 h 4470399"/>
              <a:gd name="connsiteX2" fmla="*/ 406400 w 3280228"/>
              <a:gd name="connsiteY2" fmla="*/ 4470399 h 4470399"/>
              <a:gd name="connsiteX3" fmla="*/ 406400 w 3280228"/>
              <a:gd name="connsiteY3" fmla="*/ 435428 h 4470399"/>
              <a:gd name="connsiteX4" fmla="*/ 3280228 w 3280228"/>
              <a:gd name="connsiteY4" fmla="*/ 435428 h 4470399"/>
              <a:gd name="connsiteX5" fmla="*/ 3280228 w 3280228"/>
              <a:gd name="connsiteY5" fmla="*/ 0 h 4470399"/>
              <a:gd name="connsiteX6" fmla="*/ 0 w 3280228"/>
              <a:gd name="connsiteY6" fmla="*/ 43542 h 4470399"/>
              <a:gd name="connsiteX0" fmla="*/ 0 w 3280228"/>
              <a:gd name="connsiteY0" fmla="*/ 0 h 4426857"/>
              <a:gd name="connsiteX1" fmla="*/ 14514 w 3280228"/>
              <a:gd name="connsiteY1" fmla="*/ 4426857 h 4426857"/>
              <a:gd name="connsiteX2" fmla="*/ 406400 w 3280228"/>
              <a:gd name="connsiteY2" fmla="*/ 4426857 h 4426857"/>
              <a:gd name="connsiteX3" fmla="*/ 406400 w 3280228"/>
              <a:gd name="connsiteY3" fmla="*/ 391886 h 4426857"/>
              <a:gd name="connsiteX4" fmla="*/ 3280228 w 3280228"/>
              <a:gd name="connsiteY4" fmla="*/ 391886 h 4426857"/>
              <a:gd name="connsiteX5" fmla="*/ 3251200 w 3280228"/>
              <a:gd name="connsiteY5" fmla="*/ 0 h 4426857"/>
              <a:gd name="connsiteX6" fmla="*/ 0 w 3280228"/>
              <a:gd name="connsiteY6" fmla="*/ 0 h 4426857"/>
              <a:gd name="connsiteX0" fmla="*/ 0 w 3309257"/>
              <a:gd name="connsiteY0" fmla="*/ 0 h 4426857"/>
              <a:gd name="connsiteX1" fmla="*/ 14514 w 3309257"/>
              <a:gd name="connsiteY1" fmla="*/ 4426857 h 4426857"/>
              <a:gd name="connsiteX2" fmla="*/ 406400 w 3309257"/>
              <a:gd name="connsiteY2" fmla="*/ 4426857 h 4426857"/>
              <a:gd name="connsiteX3" fmla="*/ 406400 w 3309257"/>
              <a:gd name="connsiteY3" fmla="*/ 391886 h 4426857"/>
              <a:gd name="connsiteX4" fmla="*/ 3280228 w 3309257"/>
              <a:gd name="connsiteY4" fmla="*/ 391886 h 4426857"/>
              <a:gd name="connsiteX5" fmla="*/ 3309257 w 3309257"/>
              <a:gd name="connsiteY5" fmla="*/ 0 h 4426857"/>
              <a:gd name="connsiteX6" fmla="*/ 0 w 3309257"/>
              <a:gd name="connsiteY6" fmla="*/ 0 h 4426857"/>
              <a:gd name="connsiteX0" fmla="*/ 0 w 3280229"/>
              <a:gd name="connsiteY0" fmla="*/ 0 h 4426857"/>
              <a:gd name="connsiteX1" fmla="*/ 14514 w 3280229"/>
              <a:gd name="connsiteY1" fmla="*/ 4426857 h 4426857"/>
              <a:gd name="connsiteX2" fmla="*/ 406400 w 3280229"/>
              <a:gd name="connsiteY2" fmla="*/ 4426857 h 4426857"/>
              <a:gd name="connsiteX3" fmla="*/ 406400 w 3280229"/>
              <a:gd name="connsiteY3" fmla="*/ 391886 h 4426857"/>
              <a:gd name="connsiteX4" fmla="*/ 3280228 w 3280229"/>
              <a:gd name="connsiteY4" fmla="*/ 391886 h 4426857"/>
              <a:gd name="connsiteX5" fmla="*/ 3280229 w 3280229"/>
              <a:gd name="connsiteY5" fmla="*/ 0 h 4426857"/>
              <a:gd name="connsiteX6" fmla="*/ 0 w 3280229"/>
              <a:gd name="connsiteY6" fmla="*/ 0 h 44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0229" h="4426857">
                <a:moveTo>
                  <a:pt x="0" y="0"/>
                </a:moveTo>
                <a:lnTo>
                  <a:pt x="14514" y="4426857"/>
                </a:lnTo>
                <a:lnTo>
                  <a:pt x="406400" y="4426857"/>
                </a:lnTo>
                <a:lnTo>
                  <a:pt x="406400" y="391886"/>
                </a:lnTo>
                <a:lnTo>
                  <a:pt x="3280228" y="391886"/>
                </a:lnTo>
                <a:cubicBezTo>
                  <a:pt x="3280228" y="261257"/>
                  <a:pt x="3280229" y="130629"/>
                  <a:pt x="328022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660033"/>
              </a:solidFill>
            </a:endParaRPr>
          </a:p>
        </p:txBody>
      </p:sp>
      <p:sp>
        <p:nvSpPr>
          <p:cNvPr id="16" name="15 Forma libre"/>
          <p:cNvSpPr/>
          <p:nvPr/>
        </p:nvSpPr>
        <p:spPr>
          <a:xfrm flipH="1" flipV="1">
            <a:off x="8048169" y="1600200"/>
            <a:ext cx="3305630" cy="4426856"/>
          </a:xfrm>
          <a:custGeom>
            <a:avLst/>
            <a:gdLst>
              <a:gd name="connsiteX0" fmla="*/ 0 w 3280228"/>
              <a:gd name="connsiteY0" fmla="*/ 0 h 4426857"/>
              <a:gd name="connsiteX1" fmla="*/ 14514 w 3280228"/>
              <a:gd name="connsiteY1" fmla="*/ 4426857 h 4426857"/>
              <a:gd name="connsiteX2" fmla="*/ 406400 w 3280228"/>
              <a:gd name="connsiteY2" fmla="*/ 4426857 h 4426857"/>
              <a:gd name="connsiteX3" fmla="*/ 406400 w 3280228"/>
              <a:gd name="connsiteY3" fmla="*/ 391886 h 4426857"/>
              <a:gd name="connsiteX4" fmla="*/ 3280228 w 3280228"/>
              <a:gd name="connsiteY4" fmla="*/ 391886 h 4426857"/>
              <a:gd name="connsiteX5" fmla="*/ 3280228 w 3280228"/>
              <a:gd name="connsiteY5" fmla="*/ 29029 h 4426857"/>
              <a:gd name="connsiteX6" fmla="*/ 0 w 3280228"/>
              <a:gd name="connsiteY6" fmla="*/ 0 h 4426857"/>
              <a:gd name="connsiteX0" fmla="*/ 0 w 3309289"/>
              <a:gd name="connsiteY0" fmla="*/ 0 h 4426857"/>
              <a:gd name="connsiteX1" fmla="*/ 14514 w 3309289"/>
              <a:gd name="connsiteY1" fmla="*/ 4426857 h 4426857"/>
              <a:gd name="connsiteX2" fmla="*/ 406400 w 3309289"/>
              <a:gd name="connsiteY2" fmla="*/ 4426857 h 4426857"/>
              <a:gd name="connsiteX3" fmla="*/ 406400 w 3309289"/>
              <a:gd name="connsiteY3" fmla="*/ 391886 h 4426857"/>
              <a:gd name="connsiteX4" fmla="*/ 3280228 w 3309289"/>
              <a:gd name="connsiteY4" fmla="*/ 391886 h 4426857"/>
              <a:gd name="connsiteX5" fmla="*/ 3309289 w 3309289"/>
              <a:gd name="connsiteY5" fmla="*/ 1 h 4426857"/>
              <a:gd name="connsiteX6" fmla="*/ 0 w 3309289"/>
              <a:gd name="connsiteY6" fmla="*/ 0 h 4426857"/>
              <a:gd name="connsiteX0" fmla="*/ 0 w 3280228"/>
              <a:gd name="connsiteY0" fmla="*/ 0 h 4426857"/>
              <a:gd name="connsiteX1" fmla="*/ 14514 w 3280228"/>
              <a:gd name="connsiteY1" fmla="*/ 4426857 h 4426857"/>
              <a:gd name="connsiteX2" fmla="*/ 406400 w 3280228"/>
              <a:gd name="connsiteY2" fmla="*/ 4426857 h 4426857"/>
              <a:gd name="connsiteX3" fmla="*/ 406400 w 3280228"/>
              <a:gd name="connsiteY3" fmla="*/ 391886 h 4426857"/>
              <a:gd name="connsiteX4" fmla="*/ 3280228 w 3280228"/>
              <a:gd name="connsiteY4" fmla="*/ 391886 h 4426857"/>
              <a:gd name="connsiteX5" fmla="*/ 3265699 w 3280228"/>
              <a:gd name="connsiteY5" fmla="*/ 1 h 4426857"/>
              <a:gd name="connsiteX6" fmla="*/ 0 w 3280228"/>
              <a:gd name="connsiteY6" fmla="*/ 0 h 4426857"/>
              <a:gd name="connsiteX0" fmla="*/ 0 w 3294760"/>
              <a:gd name="connsiteY0" fmla="*/ 0 h 4426857"/>
              <a:gd name="connsiteX1" fmla="*/ 14514 w 3294760"/>
              <a:gd name="connsiteY1" fmla="*/ 4426857 h 4426857"/>
              <a:gd name="connsiteX2" fmla="*/ 406400 w 3294760"/>
              <a:gd name="connsiteY2" fmla="*/ 4426857 h 4426857"/>
              <a:gd name="connsiteX3" fmla="*/ 406400 w 3294760"/>
              <a:gd name="connsiteY3" fmla="*/ 391886 h 4426857"/>
              <a:gd name="connsiteX4" fmla="*/ 3280228 w 3294760"/>
              <a:gd name="connsiteY4" fmla="*/ 391886 h 4426857"/>
              <a:gd name="connsiteX5" fmla="*/ 3294760 w 3294760"/>
              <a:gd name="connsiteY5" fmla="*/ 1 h 4426857"/>
              <a:gd name="connsiteX6" fmla="*/ 0 w 3294760"/>
              <a:gd name="connsiteY6" fmla="*/ 0 h 4426857"/>
              <a:gd name="connsiteX0" fmla="*/ 0 w 3309289"/>
              <a:gd name="connsiteY0" fmla="*/ 0 h 4426857"/>
              <a:gd name="connsiteX1" fmla="*/ 14514 w 3309289"/>
              <a:gd name="connsiteY1" fmla="*/ 4426857 h 4426857"/>
              <a:gd name="connsiteX2" fmla="*/ 406400 w 3309289"/>
              <a:gd name="connsiteY2" fmla="*/ 4426857 h 4426857"/>
              <a:gd name="connsiteX3" fmla="*/ 406400 w 3309289"/>
              <a:gd name="connsiteY3" fmla="*/ 391886 h 4426857"/>
              <a:gd name="connsiteX4" fmla="*/ 3309289 w 3309289"/>
              <a:gd name="connsiteY4" fmla="*/ 406400 h 4426857"/>
              <a:gd name="connsiteX5" fmla="*/ 3294760 w 3309289"/>
              <a:gd name="connsiteY5" fmla="*/ 1 h 4426857"/>
              <a:gd name="connsiteX6" fmla="*/ 0 w 3309289"/>
              <a:gd name="connsiteY6" fmla="*/ 0 h 4426857"/>
              <a:gd name="connsiteX0" fmla="*/ 0 w 3381941"/>
              <a:gd name="connsiteY0" fmla="*/ 0 h 4426857"/>
              <a:gd name="connsiteX1" fmla="*/ 14514 w 3381941"/>
              <a:gd name="connsiteY1" fmla="*/ 4426857 h 4426857"/>
              <a:gd name="connsiteX2" fmla="*/ 406400 w 3381941"/>
              <a:gd name="connsiteY2" fmla="*/ 4426857 h 4426857"/>
              <a:gd name="connsiteX3" fmla="*/ 406400 w 3381941"/>
              <a:gd name="connsiteY3" fmla="*/ 391886 h 4426857"/>
              <a:gd name="connsiteX4" fmla="*/ 3381941 w 3381941"/>
              <a:gd name="connsiteY4" fmla="*/ 391886 h 4426857"/>
              <a:gd name="connsiteX5" fmla="*/ 3294760 w 3381941"/>
              <a:gd name="connsiteY5" fmla="*/ 1 h 4426857"/>
              <a:gd name="connsiteX6" fmla="*/ 0 w 3381941"/>
              <a:gd name="connsiteY6" fmla="*/ 0 h 4426857"/>
              <a:gd name="connsiteX0" fmla="*/ 0 w 3294760"/>
              <a:gd name="connsiteY0" fmla="*/ 0 h 4426857"/>
              <a:gd name="connsiteX1" fmla="*/ 14514 w 3294760"/>
              <a:gd name="connsiteY1" fmla="*/ 4426857 h 4426857"/>
              <a:gd name="connsiteX2" fmla="*/ 406400 w 3294760"/>
              <a:gd name="connsiteY2" fmla="*/ 4426857 h 4426857"/>
              <a:gd name="connsiteX3" fmla="*/ 406400 w 3294760"/>
              <a:gd name="connsiteY3" fmla="*/ 391886 h 4426857"/>
              <a:gd name="connsiteX4" fmla="*/ 3294759 w 3294760"/>
              <a:gd name="connsiteY4" fmla="*/ 391886 h 4426857"/>
              <a:gd name="connsiteX5" fmla="*/ 3294760 w 3294760"/>
              <a:gd name="connsiteY5" fmla="*/ 1 h 4426857"/>
              <a:gd name="connsiteX6" fmla="*/ 0 w 3294760"/>
              <a:gd name="connsiteY6" fmla="*/ 0 h 4426857"/>
              <a:gd name="connsiteX0" fmla="*/ 0 w 3323819"/>
              <a:gd name="connsiteY0" fmla="*/ 0 h 4426857"/>
              <a:gd name="connsiteX1" fmla="*/ 14514 w 3323819"/>
              <a:gd name="connsiteY1" fmla="*/ 4426857 h 4426857"/>
              <a:gd name="connsiteX2" fmla="*/ 406400 w 3323819"/>
              <a:gd name="connsiteY2" fmla="*/ 4426857 h 4426857"/>
              <a:gd name="connsiteX3" fmla="*/ 406400 w 3323819"/>
              <a:gd name="connsiteY3" fmla="*/ 391886 h 4426857"/>
              <a:gd name="connsiteX4" fmla="*/ 3323819 w 3323819"/>
              <a:gd name="connsiteY4" fmla="*/ 377371 h 4426857"/>
              <a:gd name="connsiteX5" fmla="*/ 3294760 w 3323819"/>
              <a:gd name="connsiteY5" fmla="*/ 1 h 4426857"/>
              <a:gd name="connsiteX6" fmla="*/ 0 w 3323819"/>
              <a:gd name="connsiteY6" fmla="*/ 0 h 4426857"/>
              <a:gd name="connsiteX0" fmla="*/ 0 w 3294760"/>
              <a:gd name="connsiteY0" fmla="*/ 0 h 4426857"/>
              <a:gd name="connsiteX1" fmla="*/ 14514 w 3294760"/>
              <a:gd name="connsiteY1" fmla="*/ 4426857 h 4426857"/>
              <a:gd name="connsiteX2" fmla="*/ 406400 w 3294760"/>
              <a:gd name="connsiteY2" fmla="*/ 4426857 h 4426857"/>
              <a:gd name="connsiteX3" fmla="*/ 406400 w 3294760"/>
              <a:gd name="connsiteY3" fmla="*/ 391886 h 4426857"/>
              <a:gd name="connsiteX4" fmla="*/ 3280228 w 3294760"/>
              <a:gd name="connsiteY4" fmla="*/ 377371 h 4426857"/>
              <a:gd name="connsiteX5" fmla="*/ 3294760 w 3294760"/>
              <a:gd name="connsiteY5" fmla="*/ 1 h 4426857"/>
              <a:gd name="connsiteX6" fmla="*/ 0 w 3294760"/>
              <a:gd name="connsiteY6" fmla="*/ 0 h 4426857"/>
              <a:gd name="connsiteX0" fmla="*/ 0 w 3309288"/>
              <a:gd name="connsiteY0" fmla="*/ 0 h 4426857"/>
              <a:gd name="connsiteX1" fmla="*/ 14514 w 3309288"/>
              <a:gd name="connsiteY1" fmla="*/ 4426857 h 4426857"/>
              <a:gd name="connsiteX2" fmla="*/ 406400 w 3309288"/>
              <a:gd name="connsiteY2" fmla="*/ 4426857 h 4426857"/>
              <a:gd name="connsiteX3" fmla="*/ 406400 w 3309288"/>
              <a:gd name="connsiteY3" fmla="*/ 391886 h 4426857"/>
              <a:gd name="connsiteX4" fmla="*/ 3309288 w 3309288"/>
              <a:gd name="connsiteY4" fmla="*/ 377371 h 4426857"/>
              <a:gd name="connsiteX5" fmla="*/ 3294760 w 3309288"/>
              <a:gd name="connsiteY5" fmla="*/ 1 h 4426857"/>
              <a:gd name="connsiteX6" fmla="*/ 0 w 3309288"/>
              <a:gd name="connsiteY6" fmla="*/ 0 h 4426857"/>
              <a:gd name="connsiteX0" fmla="*/ 0 w 3294760"/>
              <a:gd name="connsiteY0" fmla="*/ 0 h 4426857"/>
              <a:gd name="connsiteX1" fmla="*/ 14514 w 3294760"/>
              <a:gd name="connsiteY1" fmla="*/ 4426857 h 4426857"/>
              <a:gd name="connsiteX2" fmla="*/ 406400 w 3294760"/>
              <a:gd name="connsiteY2" fmla="*/ 4426857 h 4426857"/>
              <a:gd name="connsiteX3" fmla="*/ 406400 w 3294760"/>
              <a:gd name="connsiteY3" fmla="*/ 391886 h 4426857"/>
              <a:gd name="connsiteX4" fmla="*/ 3265697 w 3294760"/>
              <a:gd name="connsiteY4" fmla="*/ 391885 h 4426857"/>
              <a:gd name="connsiteX5" fmla="*/ 3294760 w 3294760"/>
              <a:gd name="connsiteY5" fmla="*/ 1 h 4426857"/>
              <a:gd name="connsiteX6" fmla="*/ 0 w 3294760"/>
              <a:gd name="connsiteY6" fmla="*/ 0 h 4426857"/>
              <a:gd name="connsiteX0" fmla="*/ 0 w 3309288"/>
              <a:gd name="connsiteY0" fmla="*/ 0 h 4426857"/>
              <a:gd name="connsiteX1" fmla="*/ 14514 w 3309288"/>
              <a:gd name="connsiteY1" fmla="*/ 4426857 h 4426857"/>
              <a:gd name="connsiteX2" fmla="*/ 406400 w 3309288"/>
              <a:gd name="connsiteY2" fmla="*/ 4426857 h 4426857"/>
              <a:gd name="connsiteX3" fmla="*/ 406400 w 3309288"/>
              <a:gd name="connsiteY3" fmla="*/ 391886 h 4426857"/>
              <a:gd name="connsiteX4" fmla="*/ 3309288 w 3309288"/>
              <a:gd name="connsiteY4" fmla="*/ 391885 h 4426857"/>
              <a:gd name="connsiteX5" fmla="*/ 3294760 w 3309288"/>
              <a:gd name="connsiteY5" fmla="*/ 1 h 4426857"/>
              <a:gd name="connsiteX6" fmla="*/ 0 w 3309288"/>
              <a:gd name="connsiteY6" fmla="*/ 0 h 4426857"/>
              <a:gd name="connsiteX0" fmla="*/ 0 w 3323821"/>
              <a:gd name="connsiteY0" fmla="*/ 0 h 4426857"/>
              <a:gd name="connsiteX1" fmla="*/ 14514 w 3323821"/>
              <a:gd name="connsiteY1" fmla="*/ 4426857 h 4426857"/>
              <a:gd name="connsiteX2" fmla="*/ 406400 w 3323821"/>
              <a:gd name="connsiteY2" fmla="*/ 4426857 h 4426857"/>
              <a:gd name="connsiteX3" fmla="*/ 406400 w 3323821"/>
              <a:gd name="connsiteY3" fmla="*/ 391886 h 4426857"/>
              <a:gd name="connsiteX4" fmla="*/ 3309288 w 3323821"/>
              <a:gd name="connsiteY4" fmla="*/ 391885 h 4426857"/>
              <a:gd name="connsiteX5" fmla="*/ 3323821 w 3323821"/>
              <a:gd name="connsiteY5" fmla="*/ 1 h 4426857"/>
              <a:gd name="connsiteX6" fmla="*/ 0 w 3323821"/>
              <a:gd name="connsiteY6" fmla="*/ 0 h 4426857"/>
              <a:gd name="connsiteX0" fmla="*/ 0 w 3309291"/>
              <a:gd name="connsiteY0" fmla="*/ 0 h 4426857"/>
              <a:gd name="connsiteX1" fmla="*/ 14514 w 3309291"/>
              <a:gd name="connsiteY1" fmla="*/ 4426857 h 4426857"/>
              <a:gd name="connsiteX2" fmla="*/ 406400 w 3309291"/>
              <a:gd name="connsiteY2" fmla="*/ 4426857 h 4426857"/>
              <a:gd name="connsiteX3" fmla="*/ 406400 w 3309291"/>
              <a:gd name="connsiteY3" fmla="*/ 391886 h 4426857"/>
              <a:gd name="connsiteX4" fmla="*/ 3309288 w 3309291"/>
              <a:gd name="connsiteY4" fmla="*/ 391885 h 4426857"/>
              <a:gd name="connsiteX5" fmla="*/ 3309291 w 3309291"/>
              <a:gd name="connsiteY5" fmla="*/ 1 h 4426857"/>
              <a:gd name="connsiteX6" fmla="*/ 0 w 3309291"/>
              <a:gd name="connsiteY6" fmla="*/ 0 h 44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9291" h="4426857">
                <a:moveTo>
                  <a:pt x="0" y="0"/>
                </a:moveTo>
                <a:lnTo>
                  <a:pt x="14514" y="4426857"/>
                </a:lnTo>
                <a:lnTo>
                  <a:pt x="406400" y="4426857"/>
                </a:lnTo>
                <a:lnTo>
                  <a:pt x="406400" y="391886"/>
                </a:lnTo>
                <a:lnTo>
                  <a:pt x="3309288" y="391885"/>
                </a:lnTo>
                <a:cubicBezTo>
                  <a:pt x="3309288" y="261257"/>
                  <a:pt x="3309291" y="130629"/>
                  <a:pt x="3309291" y="1"/>
                </a:cubicBezTo>
                <a:lnTo>
                  <a:pt x="0" y="0"/>
                </a:lnTo>
                <a:close/>
              </a:path>
            </a:pathLst>
          </a:cu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660033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038600" y="2286000"/>
            <a:ext cx="42418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114300" contourW="88900" prstMaterial="matte">
              <a:bevelT w="25400" h="55880" prst="artDeco"/>
              <a:contourClr>
                <a:srgbClr val="FFFFFF"/>
              </a:contourClr>
            </a:sp3d>
          </a:bodyPr>
          <a:lstStyle/>
          <a:p>
            <a:pPr algn="ctr"/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 </a:t>
            </a:r>
            <a:r>
              <a:rPr lang="es-ES" sz="80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C</a:t>
            </a:r>
            <a:r>
              <a:rPr lang="es-ES" sz="48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O</a:t>
            </a:r>
            <a:r>
              <a:rPr lang="es-ES" sz="66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L</a:t>
            </a:r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L </a:t>
            </a:r>
          </a:p>
        </p:txBody>
      </p:sp>
      <p:sp>
        <p:nvSpPr>
          <p:cNvPr id="20" name="19 Rectángulo"/>
          <p:cNvSpPr/>
          <p:nvPr/>
        </p:nvSpPr>
        <p:spPr>
          <a:xfrm rot="285078">
            <a:off x="3400751" y="1559136"/>
            <a:ext cx="7840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114300" contourW="88900" prstMaterial="matte">
              <a:bevelT w="25400" h="55880" prst="artDeco"/>
              <a:contourClr>
                <a:srgbClr val="FFFFFF"/>
              </a:contourClr>
            </a:sp3d>
          </a:bodyPr>
          <a:lstStyle/>
          <a:p>
            <a:pPr algn="ctr"/>
            <a:r>
              <a:rPr lang="es-ES" sz="72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F</a:t>
            </a:r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R</a:t>
            </a:r>
            <a:r>
              <a:rPr lang="es-ES" sz="60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A</a:t>
            </a:r>
            <a:r>
              <a:rPr lang="es-ES" sz="4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N</a:t>
            </a:r>
            <a:r>
              <a:rPr lang="es-ES" sz="72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C</a:t>
            </a:r>
            <a:r>
              <a:rPr lang="es-ES" sz="48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I</a:t>
            </a:r>
            <a:r>
              <a:rPr lang="es-ES" sz="60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S</a:t>
            </a:r>
            <a:r>
              <a:rPr lang="es-ES" sz="48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C</a:t>
            </a:r>
            <a:r>
              <a:rPr lang="es-ES" sz="66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O</a:t>
            </a:r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 </a:t>
            </a:r>
          </a:p>
        </p:txBody>
      </p:sp>
      <p:sp>
        <p:nvSpPr>
          <p:cNvPr id="21" name="20 Rectángulo"/>
          <p:cNvSpPr/>
          <p:nvPr/>
        </p:nvSpPr>
        <p:spPr>
          <a:xfrm rot="21409509">
            <a:off x="3205446" y="4266389"/>
            <a:ext cx="68275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114300" contourW="88900" prstMaterial="matte">
              <a:bevelT w="25400" h="55880" prst="artDeco"/>
              <a:contourClr>
                <a:srgbClr val="FFFFFF"/>
              </a:contourClr>
            </a:sp3d>
          </a:bodyPr>
          <a:lstStyle/>
          <a:p>
            <a:pPr algn="ctr"/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 </a:t>
            </a:r>
            <a:r>
              <a:rPr lang="es-ES" sz="66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G</a:t>
            </a:r>
            <a:r>
              <a:rPr lang="es-ES" sz="48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U</a:t>
            </a:r>
            <a:r>
              <a:rPr lang="es-ES" sz="60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I</a:t>
            </a:r>
            <a:r>
              <a:rPr lang="es-ES" sz="66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T</a:t>
            </a:r>
            <a:r>
              <a:rPr lang="es-ES" sz="48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A</a:t>
            </a:r>
            <a:r>
              <a:rPr lang="es-ES" sz="66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R</a:t>
            </a:r>
            <a:r>
              <a:rPr lang="es-ES" sz="54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T</a:t>
            </a:r>
          </a:p>
        </p:txBody>
      </p:sp>
      <p:sp>
        <p:nvSpPr>
          <p:cNvPr id="23" name="22 Rectángulo"/>
          <p:cNvSpPr/>
          <p:nvPr/>
        </p:nvSpPr>
        <p:spPr>
          <a:xfrm rot="21409509">
            <a:off x="5521896" y="3240987"/>
            <a:ext cx="15023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114300" contourW="88900" prstMaterial="matte">
              <a:bevelT w="25400" h="55880" prst="artDeco"/>
              <a:contourClr>
                <a:srgbClr val="FFFFFF"/>
              </a:contourClr>
            </a:sp3d>
          </a:bodyPr>
          <a:lstStyle/>
          <a:p>
            <a:pPr algn="ctr"/>
            <a:r>
              <a:rPr lang="es-ES" sz="8000" b="1" spc="-300" dirty="0" smtClean="0">
                <a:ln w="571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6600CC">
                        <a:shade val="30000"/>
                        <a:satMod val="115000"/>
                      </a:srgbClr>
                    </a:gs>
                    <a:gs pos="50000">
                      <a:srgbClr val="6600CC">
                        <a:shade val="67500"/>
                        <a:satMod val="115000"/>
                      </a:srgbClr>
                    </a:gs>
                    <a:gs pos="100000">
                      <a:srgbClr val="6600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>
                    <a:schemeClr val="bg1">
                      <a:lumMod val="20000"/>
                      <a:lumOff val="8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oudy Stout" panose="0202090407030B020401" pitchFamily="18" charset="0"/>
              </a:rPr>
              <a:t>Y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707338" y="791729"/>
            <a:ext cx="748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>
                <a:solidFill>
                  <a:srgbClr val="CC0000"/>
                </a:solidFill>
                <a:latin typeface="Kristen ITC" panose="03050502040202030202" pitchFamily="66" charset="0"/>
              </a:rPr>
              <a:t>LA ANUNCIATA, CAMINO A LA ACREDITACIÓN</a:t>
            </a:r>
            <a:endParaRPr lang="es-PE" b="1" dirty="0">
              <a:solidFill>
                <a:srgbClr val="CC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27" name="Picture 4" descr="https://encrypted-tbn2.gstatic.com/images?q=tbn:ANd9GcSXyMkdk6XYFw6O_GiZAgT1v-ODO-P7VxUgLIqJlin0WEVhwTqB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81189"/>
            <a:ext cx="773001" cy="7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nunciatasm.org/sm/images/zoom/EVAVAV/viewsize/14_P._Coll_y_otras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2999" y="1236476"/>
            <a:ext cx="2592426" cy="44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33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Dominico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 rot="262176">
            <a:off x="4152606" y="2073336"/>
            <a:ext cx="2778144" cy="9464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800" b="1" cap="none" spc="50" dirty="0" smtClean="0">
              <a:ln w="38100">
                <a:solidFill>
                  <a:srgbClr val="000000"/>
                </a:solidFill>
              </a:ln>
              <a:solidFill>
                <a:srgbClr val="CC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8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C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1835 </a:t>
            </a:r>
            <a:endParaRPr lang="es-ES_tradnl" sz="7200" b="1" cap="none" spc="50" dirty="0">
              <a:ln w="38100">
                <a:solidFill>
                  <a:srgbClr val="000000"/>
                </a:solidFill>
              </a:ln>
              <a:solidFill>
                <a:srgbClr val="CC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1" name="10 Rectángulo"/>
          <p:cNvSpPr/>
          <p:nvPr/>
        </p:nvSpPr>
        <p:spPr>
          <a:xfrm rot="21357320">
            <a:off x="7508558" y="2698688"/>
            <a:ext cx="4322017" cy="400110"/>
          </a:xfrm>
          <a:prstGeom prst="rect">
            <a:avLst/>
          </a:prstGeom>
          <a:solidFill>
            <a:srgbClr val="FFFFDD"/>
          </a:solidFill>
        </p:spPr>
        <p:txBody>
          <a:bodyPr wrap="none">
            <a:spAutoFit/>
          </a:bodyPr>
          <a:lstStyle/>
          <a:p>
            <a:r>
              <a:rPr lang="es-PE" sz="2000" dirty="0" smtClean="0">
                <a:latin typeface="Kristen ITC" panose="03050502040202030202" pitchFamily="66" charset="0"/>
              </a:rPr>
              <a:t>tuvo </a:t>
            </a:r>
            <a:r>
              <a:rPr lang="es-PE" sz="2000" dirty="0">
                <a:latin typeface="Kristen ITC" panose="03050502040202030202" pitchFamily="66" charset="0"/>
              </a:rPr>
              <a:t>que abandonar </a:t>
            </a:r>
            <a:r>
              <a:rPr lang="es-PE" sz="2000" dirty="0" smtClean="0">
                <a:latin typeface="Kristen ITC" panose="03050502040202030202" pitchFamily="66" charset="0"/>
              </a:rPr>
              <a:t>su convento</a:t>
            </a:r>
            <a:endParaRPr lang="es-PE" sz="2000" dirty="0">
              <a:latin typeface="Kristen ITC" panose="03050502040202030202" pitchFamily="66" charset="0"/>
            </a:endParaRPr>
          </a:p>
        </p:txBody>
      </p:sp>
      <p:pic>
        <p:nvPicPr>
          <p:cNvPr id="9218" name="Picture 2" descr="http://www.anunciatasm.org/sm/images/zoom/EVAVAV/viewsize/5_P._Coll_y_otr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282">
            <a:off x="1169450" y="2219761"/>
            <a:ext cx="2688780" cy="407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14 Rectángulo"/>
          <p:cNvSpPr/>
          <p:nvPr/>
        </p:nvSpPr>
        <p:spPr>
          <a:xfrm rot="185869">
            <a:off x="7977672" y="3429000"/>
            <a:ext cx="3672800" cy="400110"/>
          </a:xfrm>
          <a:prstGeom prst="rect">
            <a:avLst/>
          </a:prstGeom>
          <a:solidFill>
            <a:srgbClr val="FFFFDD"/>
          </a:solidFill>
        </p:spPr>
        <p:txBody>
          <a:bodyPr wrap="none">
            <a:spAutoFit/>
          </a:bodyPr>
          <a:lstStyle/>
          <a:p>
            <a:r>
              <a:rPr lang="es-PE" sz="2000" dirty="0" smtClean="0">
                <a:latin typeface="Kristen ITC" panose="03050502040202030202" pitchFamily="66" charset="0"/>
              </a:rPr>
              <a:t>pasaban </a:t>
            </a:r>
            <a:r>
              <a:rPr lang="es-PE" sz="2000" dirty="0">
                <a:latin typeface="Kristen ITC" panose="03050502040202030202" pitchFamily="66" charset="0"/>
              </a:rPr>
              <a:t>a manos del Estado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781800" y="5492657"/>
            <a:ext cx="3962400" cy="369332"/>
          </a:xfrm>
          <a:prstGeom prst="rect">
            <a:avLst/>
          </a:prstGeom>
          <a:solidFill>
            <a:srgbClr val="A5002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Domingo </a:t>
            </a:r>
            <a:r>
              <a:rPr lang="es-PE" dirty="0">
                <a:solidFill>
                  <a:schemeClr val="bg1"/>
                </a:solidFill>
                <a:latin typeface="Gill Sans Ultra Bold" panose="020B0A02020104020203" pitchFamily="34" charset="0"/>
              </a:rPr>
              <a:t>de </a:t>
            </a:r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Guzmán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110055" y="4291322"/>
            <a:ext cx="4360489" cy="369332"/>
          </a:xfrm>
          <a:prstGeom prst="rect">
            <a:avLst/>
          </a:prstGeom>
          <a:solidFill>
            <a:srgbClr val="FFFFDD"/>
          </a:solidFill>
        </p:spPr>
        <p:txBody>
          <a:bodyPr wrap="none">
            <a:spAutoFit/>
          </a:bodyPr>
          <a:lstStyle/>
          <a:p>
            <a:r>
              <a:rPr lang="es-PE" dirty="0">
                <a:latin typeface="Kristen ITC" panose="03050502040202030202" pitchFamily="66" charset="0"/>
              </a:rPr>
              <a:t>seguirá siendo dominico para siempre</a:t>
            </a:r>
          </a:p>
        </p:txBody>
      </p:sp>
      <p:sp>
        <p:nvSpPr>
          <p:cNvPr id="22" name="21 Rectángulo"/>
          <p:cNvSpPr/>
          <p:nvPr/>
        </p:nvSpPr>
        <p:spPr>
          <a:xfrm rot="422550">
            <a:off x="5187413" y="6064175"/>
            <a:ext cx="4461230" cy="369332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Regresa a su pueblo de origen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23" name="22 Rectángulo"/>
          <p:cNvSpPr/>
          <p:nvPr/>
        </p:nvSpPr>
        <p:spPr>
          <a:xfrm rot="284509">
            <a:off x="7449681" y="2629819"/>
            <a:ext cx="136787" cy="816918"/>
          </a:xfrm>
          <a:prstGeom prst="rect">
            <a:avLst/>
          </a:prstGeom>
          <a:solidFill>
            <a:srgbClr val="FF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24 Rectángulo"/>
          <p:cNvSpPr/>
          <p:nvPr/>
        </p:nvSpPr>
        <p:spPr>
          <a:xfrm rot="20968691">
            <a:off x="5009340" y="4171315"/>
            <a:ext cx="108000" cy="576000"/>
          </a:xfrm>
          <a:prstGeom prst="rect">
            <a:avLst/>
          </a:prstGeom>
          <a:solidFill>
            <a:srgbClr val="6600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25 Rectángulo"/>
          <p:cNvSpPr/>
          <p:nvPr/>
        </p:nvSpPr>
        <p:spPr>
          <a:xfrm rot="284509">
            <a:off x="5172152" y="5632920"/>
            <a:ext cx="136787" cy="6120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18 Forma libre"/>
          <p:cNvSpPr/>
          <p:nvPr/>
        </p:nvSpPr>
        <p:spPr>
          <a:xfrm>
            <a:off x="6865257" y="2656114"/>
            <a:ext cx="1016000" cy="1059543"/>
          </a:xfrm>
          <a:custGeom>
            <a:avLst/>
            <a:gdLst>
              <a:gd name="connsiteX0" fmla="*/ 0 w 1016000"/>
              <a:gd name="connsiteY0" fmla="*/ 87086 h 1059543"/>
              <a:gd name="connsiteX1" fmla="*/ 246743 w 1016000"/>
              <a:gd name="connsiteY1" fmla="*/ 0 h 1059543"/>
              <a:gd name="connsiteX2" fmla="*/ 232229 w 1016000"/>
              <a:gd name="connsiteY2" fmla="*/ 986972 h 1059543"/>
              <a:gd name="connsiteX3" fmla="*/ 1016000 w 1016000"/>
              <a:gd name="connsiteY3" fmla="*/ 1059543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0" h="1059543">
                <a:moveTo>
                  <a:pt x="0" y="87086"/>
                </a:moveTo>
                <a:lnTo>
                  <a:pt x="246743" y="0"/>
                </a:lnTo>
                <a:lnTo>
                  <a:pt x="232229" y="986972"/>
                </a:lnTo>
                <a:lnTo>
                  <a:pt x="1016000" y="10595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Forma libre"/>
          <p:cNvSpPr/>
          <p:nvPr/>
        </p:nvSpPr>
        <p:spPr>
          <a:xfrm>
            <a:off x="7053943" y="2293257"/>
            <a:ext cx="391886" cy="856343"/>
          </a:xfrm>
          <a:custGeom>
            <a:avLst/>
            <a:gdLst>
              <a:gd name="connsiteX0" fmla="*/ 0 w 391886"/>
              <a:gd name="connsiteY0" fmla="*/ 377372 h 856343"/>
              <a:gd name="connsiteX1" fmla="*/ 188686 w 391886"/>
              <a:gd name="connsiteY1" fmla="*/ 0 h 856343"/>
              <a:gd name="connsiteX2" fmla="*/ 203200 w 391886"/>
              <a:gd name="connsiteY2" fmla="*/ 725714 h 856343"/>
              <a:gd name="connsiteX3" fmla="*/ 391886 w 391886"/>
              <a:gd name="connsiteY3" fmla="*/ 856343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6" h="856343">
                <a:moveTo>
                  <a:pt x="0" y="377372"/>
                </a:moveTo>
                <a:lnTo>
                  <a:pt x="188686" y="0"/>
                </a:lnTo>
                <a:lnTo>
                  <a:pt x="203200" y="725714"/>
                </a:lnTo>
                <a:lnTo>
                  <a:pt x="391886" y="8563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Forma libre"/>
          <p:cNvSpPr/>
          <p:nvPr/>
        </p:nvSpPr>
        <p:spPr>
          <a:xfrm>
            <a:off x="4223657" y="2743200"/>
            <a:ext cx="2728686" cy="1828800"/>
          </a:xfrm>
          <a:custGeom>
            <a:avLst/>
            <a:gdLst>
              <a:gd name="connsiteX0" fmla="*/ 2685143 w 2728686"/>
              <a:gd name="connsiteY0" fmla="*/ 0 h 1828800"/>
              <a:gd name="connsiteX1" fmla="*/ 2728686 w 2728686"/>
              <a:gd name="connsiteY1" fmla="*/ 667657 h 1828800"/>
              <a:gd name="connsiteX2" fmla="*/ 188686 w 2728686"/>
              <a:gd name="connsiteY2" fmla="*/ 667657 h 1828800"/>
              <a:gd name="connsiteX3" fmla="*/ 0 w 2728686"/>
              <a:gd name="connsiteY3" fmla="*/ 1117600 h 1828800"/>
              <a:gd name="connsiteX4" fmla="*/ 391886 w 2728686"/>
              <a:gd name="connsiteY4" fmla="*/ 1175657 h 1828800"/>
              <a:gd name="connsiteX5" fmla="*/ 116114 w 2728686"/>
              <a:gd name="connsiteY5" fmla="*/ 1654629 h 1828800"/>
              <a:gd name="connsiteX6" fmla="*/ 870857 w 2728686"/>
              <a:gd name="connsiteY6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8686" h="1828800">
                <a:moveTo>
                  <a:pt x="2685143" y="0"/>
                </a:moveTo>
                <a:lnTo>
                  <a:pt x="2728686" y="667657"/>
                </a:lnTo>
                <a:lnTo>
                  <a:pt x="188686" y="667657"/>
                </a:lnTo>
                <a:lnTo>
                  <a:pt x="0" y="1117600"/>
                </a:lnTo>
                <a:lnTo>
                  <a:pt x="391886" y="1175657"/>
                </a:lnTo>
                <a:lnTo>
                  <a:pt x="116114" y="1654629"/>
                </a:lnTo>
                <a:lnTo>
                  <a:pt x="870857" y="18288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Forma libre"/>
          <p:cNvSpPr/>
          <p:nvPr/>
        </p:nvSpPr>
        <p:spPr>
          <a:xfrm>
            <a:off x="4093029" y="2714171"/>
            <a:ext cx="2873828" cy="2423886"/>
          </a:xfrm>
          <a:custGeom>
            <a:avLst/>
            <a:gdLst>
              <a:gd name="connsiteX0" fmla="*/ 2815771 w 2873828"/>
              <a:gd name="connsiteY0" fmla="*/ 0 h 2423886"/>
              <a:gd name="connsiteX1" fmla="*/ 2554514 w 2873828"/>
              <a:gd name="connsiteY1" fmla="*/ 566058 h 2423886"/>
              <a:gd name="connsiteX2" fmla="*/ 58057 w 2873828"/>
              <a:gd name="connsiteY2" fmla="*/ 478972 h 2423886"/>
              <a:gd name="connsiteX3" fmla="*/ 0 w 2873828"/>
              <a:gd name="connsiteY3" fmla="*/ 1930400 h 2423886"/>
              <a:gd name="connsiteX4" fmla="*/ 653142 w 2873828"/>
              <a:gd name="connsiteY4" fmla="*/ 2380343 h 2423886"/>
              <a:gd name="connsiteX5" fmla="*/ 2119085 w 2873828"/>
              <a:gd name="connsiteY5" fmla="*/ 2235200 h 2423886"/>
              <a:gd name="connsiteX6" fmla="*/ 2873828 w 2873828"/>
              <a:gd name="connsiteY6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3828" h="2423886">
                <a:moveTo>
                  <a:pt x="2815771" y="0"/>
                </a:moveTo>
                <a:lnTo>
                  <a:pt x="2554514" y="566058"/>
                </a:lnTo>
                <a:lnTo>
                  <a:pt x="58057" y="478972"/>
                </a:lnTo>
                <a:lnTo>
                  <a:pt x="0" y="1930400"/>
                </a:lnTo>
                <a:lnTo>
                  <a:pt x="653142" y="2380343"/>
                </a:lnTo>
                <a:lnTo>
                  <a:pt x="2119085" y="2235200"/>
                </a:lnTo>
                <a:lnTo>
                  <a:pt x="2873828" y="24238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28 Forma libre"/>
          <p:cNvSpPr/>
          <p:nvPr/>
        </p:nvSpPr>
        <p:spPr>
          <a:xfrm>
            <a:off x="10726057" y="5007429"/>
            <a:ext cx="1320800" cy="972457"/>
          </a:xfrm>
          <a:custGeom>
            <a:avLst/>
            <a:gdLst>
              <a:gd name="connsiteX0" fmla="*/ 580572 w 1320800"/>
              <a:gd name="connsiteY0" fmla="*/ 391885 h 972457"/>
              <a:gd name="connsiteX1" fmla="*/ 957943 w 1320800"/>
              <a:gd name="connsiteY1" fmla="*/ 0 h 972457"/>
              <a:gd name="connsiteX2" fmla="*/ 1320800 w 1320800"/>
              <a:gd name="connsiteY2" fmla="*/ 972457 h 972457"/>
              <a:gd name="connsiteX3" fmla="*/ 0 w 1320800"/>
              <a:gd name="connsiteY3" fmla="*/ 696685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972457">
                <a:moveTo>
                  <a:pt x="580572" y="391885"/>
                </a:moveTo>
                <a:lnTo>
                  <a:pt x="957943" y="0"/>
                </a:lnTo>
                <a:lnTo>
                  <a:pt x="1320800" y="972457"/>
                </a:lnTo>
                <a:lnTo>
                  <a:pt x="0" y="6966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Forma libre"/>
          <p:cNvSpPr/>
          <p:nvPr/>
        </p:nvSpPr>
        <p:spPr>
          <a:xfrm>
            <a:off x="4339771" y="5065486"/>
            <a:ext cx="856343" cy="972457"/>
          </a:xfrm>
          <a:custGeom>
            <a:avLst/>
            <a:gdLst>
              <a:gd name="connsiteX0" fmla="*/ 391886 w 856343"/>
              <a:gd name="connsiteY0" fmla="*/ 0 h 972457"/>
              <a:gd name="connsiteX1" fmla="*/ 0 w 856343"/>
              <a:gd name="connsiteY1" fmla="*/ 580571 h 972457"/>
              <a:gd name="connsiteX2" fmla="*/ 537029 w 856343"/>
              <a:gd name="connsiteY2" fmla="*/ 377371 h 972457"/>
              <a:gd name="connsiteX3" fmla="*/ 406400 w 856343"/>
              <a:gd name="connsiteY3" fmla="*/ 943428 h 972457"/>
              <a:gd name="connsiteX4" fmla="*/ 856343 w 856343"/>
              <a:gd name="connsiteY4" fmla="*/ 972457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343" h="972457">
                <a:moveTo>
                  <a:pt x="391886" y="0"/>
                </a:moveTo>
                <a:lnTo>
                  <a:pt x="0" y="580571"/>
                </a:lnTo>
                <a:lnTo>
                  <a:pt x="537029" y="377371"/>
                </a:lnTo>
                <a:lnTo>
                  <a:pt x="406400" y="943428"/>
                </a:lnTo>
                <a:lnTo>
                  <a:pt x="856343" y="9724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 rot="364737">
            <a:off x="6977037" y="5023801"/>
            <a:ext cx="4461230" cy="369332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El mejor modelo para su </a:t>
            </a:r>
            <a:r>
              <a:rPr lang="es-PE" dirty="0">
                <a:latin typeface="Kristen ITC" panose="03050502040202030202" pitchFamily="66" charset="0"/>
              </a:rPr>
              <a:t>vida </a:t>
            </a:r>
            <a:r>
              <a:rPr lang="es-PE" dirty="0" smtClean="0">
                <a:latin typeface="Kristen ITC" panose="03050502040202030202" pitchFamily="66" charset="0"/>
              </a:rPr>
              <a:t>fue 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6942600" y="4693730"/>
            <a:ext cx="144000" cy="611564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" name="15 Rectángulo"/>
          <p:cNvSpPr/>
          <p:nvPr/>
        </p:nvSpPr>
        <p:spPr>
          <a:xfrm rot="254500">
            <a:off x="4607247" y="3858310"/>
            <a:ext cx="2701511" cy="400110"/>
          </a:xfrm>
          <a:prstGeom prst="rect">
            <a:avLst/>
          </a:prstGeom>
          <a:solidFill>
            <a:srgbClr val="6600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000" dirty="0">
                <a:solidFill>
                  <a:schemeClr val="bg1"/>
                </a:solidFill>
                <a:latin typeface="Gill Sans Ultra Bold" panose="020B0A02020104020203" pitchFamily="34" charset="0"/>
              </a:rPr>
              <a:t>Fray </a:t>
            </a:r>
            <a:r>
              <a:rPr lang="es-PE" sz="20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Francisco</a:t>
            </a:r>
            <a:endParaRPr lang="es-PE" sz="2000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31" name="30 Forma libre"/>
          <p:cNvSpPr/>
          <p:nvPr/>
        </p:nvSpPr>
        <p:spPr>
          <a:xfrm>
            <a:off x="7547429" y="2496457"/>
            <a:ext cx="4325257" cy="711200"/>
          </a:xfrm>
          <a:custGeom>
            <a:avLst/>
            <a:gdLst>
              <a:gd name="connsiteX0" fmla="*/ 72571 w 4325257"/>
              <a:gd name="connsiteY0" fmla="*/ 406400 h 711200"/>
              <a:gd name="connsiteX1" fmla="*/ 3759200 w 4325257"/>
              <a:gd name="connsiteY1" fmla="*/ 130629 h 711200"/>
              <a:gd name="connsiteX2" fmla="*/ 4325257 w 4325257"/>
              <a:gd name="connsiteY2" fmla="*/ 0 h 711200"/>
              <a:gd name="connsiteX3" fmla="*/ 4325257 w 4325257"/>
              <a:gd name="connsiteY3" fmla="*/ 362857 h 711200"/>
              <a:gd name="connsiteX4" fmla="*/ 1016000 w 4325257"/>
              <a:gd name="connsiteY4" fmla="*/ 711200 h 711200"/>
              <a:gd name="connsiteX5" fmla="*/ 0 w 4325257"/>
              <a:gd name="connsiteY5" fmla="*/ 696686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5257" h="711200">
                <a:moveTo>
                  <a:pt x="72571" y="406400"/>
                </a:moveTo>
                <a:lnTo>
                  <a:pt x="3759200" y="130629"/>
                </a:lnTo>
                <a:lnTo>
                  <a:pt x="4325257" y="0"/>
                </a:lnTo>
                <a:lnTo>
                  <a:pt x="4325257" y="362857"/>
                </a:lnTo>
                <a:lnTo>
                  <a:pt x="1016000" y="711200"/>
                </a:lnTo>
                <a:lnTo>
                  <a:pt x="0" y="696686"/>
                </a:lnTo>
              </a:path>
            </a:pathLst>
          </a:custGeom>
          <a:noFill/>
          <a:ln w="95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216" name="9215 Forma libre"/>
          <p:cNvSpPr/>
          <p:nvPr/>
        </p:nvSpPr>
        <p:spPr>
          <a:xfrm>
            <a:off x="7848600" y="3396343"/>
            <a:ext cx="3806371" cy="478971"/>
          </a:xfrm>
          <a:custGeom>
            <a:avLst/>
            <a:gdLst>
              <a:gd name="connsiteX0" fmla="*/ 43543 w 3657600"/>
              <a:gd name="connsiteY0" fmla="*/ 101600 h 478971"/>
              <a:gd name="connsiteX1" fmla="*/ 493486 w 3657600"/>
              <a:gd name="connsiteY1" fmla="*/ 0 h 478971"/>
              <a:gd name="connsiteX2" fmla="*/ 2510972 w 3657600"/>
              <a:gd name="connsiteY2" fmla="*/ 101600 h 478971"/>
              <a:gd name="connsiteX3" fmla="*/ 3657600 w 3657600"/>
              <a:gd name="connsiteY3" fmla="*/ 174171 h 478971"/>
              <a:gd name="connsiteX4" fmla="*/ 3643086 w 3657600"/>
              <a:gd name="connsiteY4" fmla="*/ 478971 h 478971"/>
              <a:gd name="connsiteX5" fmla="*/ 2032000 w 3657600"/>
              <a:gd name="connsiteY5" fmla="*/ 464457 h 478971"/>
              <a:gd name="connsiteX6" fmla="*/ 290286 w 3657600"/>
              <a:gd name="connsiteY6" fmla="*/ 362857 h 478971"/>
              <a:gd name="connsiteX7" fmla="*/ 0 w 3657600"/>
              <a:gd name="connsiteY7" fmla="*/ 333828 h 478971"/>
              <a:gd name="connsiteX8" fmla="*/ 43543 w 3657600"/>
              <a:gd name="connsiteY8" fmla="*/ 10160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478971">
                <a:moveTo>
                  <a:pt x="43543" y="101600"/>
                </a:moveTo>
                <a:lnTo>
                  <a:pt x="493486" y="0"/>
                </a:lnTo>
                <a:lnTo>
                  <a:pt x="2510972" y="101600"/>
                </a:lnTo>
                <a:lnTo>
                  <a:pt x="3657600" y="174171"/>
                </a:lnTo>
                <a:lnTo>
                  <a:pt x="3643086" y="478971"/>
                </a:lnTo>
                <a:lnTo>
                  <a:pt x="2032000" y="464457"/>
                </a:lnTo>
                <a:lnTo>
                  <a:pt x="290286" y="362857"/>
                </a:lnTo>
                <a:lnTo>
                  <a:pt x="0" y="333828"/>
                </a:lnTo>
                <a:lnTo>
                  <a:pt x="43543" y="101600"/>
                </a:lnTo>
                <a:close/>
              </a:path>
            </a:pathLst>
          </a:custGeom>
          <a:noFill/>
          <a:ln w="95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23 Rectángulo"/>
          <p:cNvSpPr/>
          <p:nvPr/>
        </p:nvSpPr>
        <p:spPr>
          <a:xfrm rot="284509">
            <a:off x="7873662" y="3269593"/>
            <a:ext cx="136787" cy="612000"/>
          </a:xfrm>
          <a:prstGeom prst="rect">
            <a:avLst/>
          </a:prstGeom>
          <a:solidFill>
            <a:srgbClr val="FF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9217" name="9216 Forma libre"/>
          <p:cNvSpPr/>
          <p:nvPr/>
        </p:nvSpPr>
        <p:spPr>
          <a:xfrm>
            <a:off x="5094514" y="4281714"/>
            <a:ext cx="4383315" cy="377372"/>
          </a:xfrm>
          <a:custGeom>
            <a:avLst/>
            <a:gdLst>
              <a:gd name="connsiteX0" fmla="*/ 0 w 4383315"/>
              <a:gd name="connsiteY0" fmla="*/ 116115 h 377372"/>
              <a:gd name="connsiteX1" fmla="*/ 1146629 w 4383315"/>
              <a:gd name="connsiteY1" fmla="*/ 0 h 377372"/>
              <a:gd name="connsiteX2" fmla="*/ 4209143 w 4383315"/>
              <a:gd name="connsiteY2" fmla="*/ 72572 h 377372"/>
              <a:gd name="connsiteX3" fmla="*/ 4383315 w 4383315"/>
              <a:gd name="connsiteY3" fmla="*/ 174172 h 377372"/>
              <a:gd name="connsiteX4" fmla="*/ 4325257 w 4383315"/>
              <a:gd name="connsiteY4" fmla="*/ 333829 h 377372"/>
              <a:gd name="connsiteX5" fmla="*/ 2002972 w 4383315"/>
              <a:gd name="connsiteY5" fmla="*/ 348343 h 377372"/>
              <a:gd name="connsiteX6" fmla="*/ 43543 w 4383315"/>
              <a:gd name="connsiteY6" fmla="*/ 377372 h 37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3315" h="377372">
                <a:moveTo>
                  <a:pt x="0" y="116115"/>
                </a:moveTo>
                <a:lnTo>
                  <a:pt x="1146629" y="0"/>
                </a:lnTo>
                <a:lnTo>
                  <a:pt x="4209143" y="72572"/>
                </a:lnTo>
                <a:lnTo>
                  <a:pt x="4383315" y="174172"/>
                </a:lnTo>
                <a:lnTo>
                  <a:pt x="4325257" y="333829"/>
                </a:lnTo>
                <a:lnTo>
                  <a:pt x="2002972" y="348343"/>
                </a:lnTo>
                <a:lnTo>
                  <a:pt x="43543" y="377372"/>
                </a:lnTo>
              </a:path>
            </a:pathLst>
          </a:custGeom>
          <a:noFill/>
          <a:ln w="952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219" name="9218 Forma libre"/>
          <p:cNvSpPr/>
          <p:nvPr/>
        </p:nvSpPr>
        <p:spPr>
          <a:xfrm>
            <a:off x="7068457" y="4842600"/>
            <a:ext cx="4339772" cy="720000"/>
          </a:xfrm>
          <a:custGeom>
            <a:avLst/>
            <a:gdLst>
              <a:gd name="connsiteX0" fmla="*/ 0 w 4339772"/>
              <a:gd name="connsiteY0" fmla="*/ 0 h 667657"/>
              <a:gd name="connsiteX1" fmla="*/ 4078514 w 4339772"/>
              <a:gd name="connsiteY1" fmla="*/ 348343 h 667657"/>
              <a:gd name="connsiteX2" fmla="*/ 4339772 w 4339772"/>
              <a:gd name="connsiteY2" fmla="*/ 508000 h 667657"/>
              <a:gd name="connsiteX3" fmla="*/ 4310743 w 4339772"/>
              <a:gd name="connsiteY3" fmla="*/ 667657 h 667657"/>
              <a:gd name="connsiteX4" fmla="*/ 2017486 w 4339772"/>
              <a:gd name="connsiteY4" fmla="*/ 449943 h 667657"/>
              <a:gd name="connsiteX5" fmla="*/ 29029 w 4339772"/>
              <a:gd name="connsiteY5" fmla="*/ 275772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9772" h="667657">
                <a:moveTo>
                  <a:pt x="0" y="0"/>
                </a:moveTo>
                <a:lnTo>
                  <a:pt x="4078514" y="348343"/>
                </a:lnTo>
                <a:lnTo>
                  <a:pt x="4339772" y="508000"/>
                </a:lnTo>
                <a:lnTo>
                  <a:pt x="4310743" y="667657"/>
                </a:lnTo>
                <a:lnTo>
                  <a:pt x="2017486" y="449943"/>
                </a:lnTo>
                <a:lnTo>
                  <a:pt x="29029" y="275772"/>
                </a:lnTo>
              </a:path>
            </a:pathLst>
          </a:custGeom>
          <a:noFill/>
          <a:ln w="95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220" name="9219 Forma libre"/>
          <p:cNvSpPr/>
          <p:nvPr/>
        </p:nvSpPr>
        <p:spPr>
          <a:xfrm>
            <a:off x="5268686" y="5867400"/>
            <a:ext cx="4296228" cy="754742"/>
          </a:xfrm>
          <a:custGeom>
            <a:avLst/>
            <a:gdLst>
              <a:gd name="connsiteX0" fmla="*/ 14514 w 4296228"/>
              <a:gd name="connsiteY0" fmla="*/ 0 h 754742"/>
              <a:gd name="connsiteX1" fmla="*/ 972457 w 4296228"/>
              <a:gd name="connsiteY1" fmla="*/ 14514 h 754742"/>
              <a:gd name="connsiteX2" fmla="*/ 3048000 w 4296228"/>
              <a:gd name="connsiteY2" fmla="*/ 333828 h 754742"/>
              <a:gd name="connsiteX3" fmla="*/ 4165600 w 4296228"/>
              <a:gd name="connsiteY3" fmla="*/ 478971 h 754742"/>
              <a:gd name="connsiteX4" fmla="*/ 4296228 w 4296228"/>
              <a:gd name="connsiteY4" fmla="*/ 682171 h 754742"/>
              <a:gd name="connsiteX5" fmla="*/ 3817257 w 4296228"/>
              <a:gd name="connsiteY5" fmla="*/ 754742 h 754742"/>
              <a:gd name="connsiteX6" fmla="*/ 2104571 w 4296228"/>
              <a:gd name="connsiteY6" fmla="*/ 493485 h 754742"/>
              <a:gd name="connsiteX7" fmla="*/ 319314 w 4296228"/>
              <a:gd name="connsiteY7" fmla="*/ 304800 h 754742"/>
              <a:gd name="connsiteX8" fmla="*/ 0 w 4296228"/>
              <a:gd name="connsiteY8" fmla="*/ 188685 h 75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6228" h="754742">
                <a:moveTo>
                  <a:pt x="14514" y="0"/>
                </a:moveTo>
                <a:lnTo>
                  <a:pt x="972457" y="14514"/>
                </a:lnTo>
                <a:lnTo>
                  <a:pt x="3048000" y="333828"/>
                </a:lnTo>
                <a:lnTo>
                  <a:pt x="4165600" y="478971"/>
                </a:lnTo>
                <a:lnTo>
                  <a:pt x="4296228" y="682171"/>
                </a:lnTo>
                <a:lnTo>
                  <a:pt x="3817257" y="754742"/>
                </a:lnTo>
                <a:lnTo>
                  <a:pt x="2104571" y="493485"/>
                </a:lnTo>
                <a:lnTo>
                  <a:pt x="319314" y="304800"/>
                </a:lnTo>
                <a:lnTo>
                  <a:pt x="0" y="188685"/>
                </a:lnTo>
              </a:path>
            </a:pathLst>
          </a:custGeom>
          <a:noFill/>
          <a:ln w="63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78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4003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Sacerdote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30159" r="49133" b="23016"/>
          <a:stretch/>
        </p:blipFill>
        <p:spPr bwMode="auto">
          <a:xfrm rot="21372850">
            <a:off x="990600" y="2115947"/>
            <a:ext cx="2478314" cy="237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ítulo 1"/>
          <p:cNvSpPr txBox="1">
            <a:spLocks/>
          </p:cNvSpPr>
          <p:nvPr/>
        </p:nvSpPr>
        <p:spPr>
          <a:xfrm rot="262176">
            <a:off x="3842017" y="2137552"/>
            <a:ext cx="2778144" cy="9464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800" b="1" cap="none" spc="50" dirty="0" smtClean="0">
              <a:ln w="38100">
                <a:solidFill>
                  <a:srgbClr val="000000"/>
                </a:solidFill>
              </a:ln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8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1836 </a:t>
            </a:r>
            <a:endParaRPr lang="es-ES_tradnl" sz="7200" b="1" cap="none" spc="50" dirty="0">
              <a:ln w="38100">
                <a:solidFill>
                  <a:srgbClr val="000000"/>
                </a:solidFill>
              </a:ln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 rot="21350679">
            <a:off x="7701614" y="2286797"/>
            <a:ext cx="3273576" cy="832475"/>
          </a:xfrm>
          <a:prstGeom prst="rect">
            <a:avLst/>
          </a:prstGeom>
          <a:noFill/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600" b="1" cap="none" spc="50" dirty="0" smtClean="0">
              <a:ln w="38100">
                <a:solidFill>
                  <a:srgbClr val="000000"/>
                </a:solidFill>
              </a:ln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54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Solsona </a:t>
            </a:r>
            <a:endParaRPr lang="es-ES_tradnl" sz="4800" b="1" cap="none" spc="50" dirty="0">
              <a:ln w="38100">
                <a:solidFill>
                  <a:srgbClr val="000000"/>
                </a:solidFill>
              </a:ln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268029" y="3450992"/>
            <a:ext cx="4372219" cy="400110"/>
          </a:xfrm>
          <a:prstGeom prst="rect">
            <a:avLst/>
          </a:prstGeom>
          <a:solidFill>
            <a:srgbClr val="CCCC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000" dirty="0">
                <a:latin typeface="Gill Sans Ultra Bold" panose="020B0A02020104020203" pitchFamily="34" charset="0"/>
              </a:rPr>
              <a:t>es ordenado sacerdote</a:t>
            </a:r>
          </a:p>
        </p:txBody>
      </p:sp>
      <p:sp>
        <p:nvSpPr>
          <p:cNvPr id="4" name="3 Rectángulo"/>
          <p:cNvSpPr/>
          <p:nvPr/>
        </p:nvSpPr>
        <p:spPr>
          <a:xfrm rot="155719">
            <a:off x="4345366" y="4232780"/>
            <a:ext cx="4331809" cy="523220"/>
          </a:xfrm>
          <a:prstGeom prst="rect">
            <a:avLst/>
          </a:prstGeom>
          <a:solidFill>
            <a:srgbClr val="FFFFDD"/>
          </a:solidFill>
          <a:ln>
            <a:solidFill>
              <a:srgbClr val="66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su vida será un gastarse continuo en toda la gama de servicios ministeriales y apostólicos:</a:t>
            </a:r>
          </a:p>
        </p:txBody>
      </p:sp>
      <p:sp>
        <p:nvSpPr>
          <p:cNvPr id="15" name="14 Forma libre"/>
          <p:cNvSpPr/>
          <p:nvPr/>
        </p:nvSpPr>
        <p:spPr>
          <a:xfrm>
            <a:off x="6502400" y="2423886"/>
            <a:ext cx="1262743" cy="420914"/>
          </a:xfrm>
          <a:custGeom>
            <a:avLst/>
            <a:gdLst>
              <a:gd name="connsiteX0" fmla="*/ 0 w 1262743"/>
              <a:gd name="connsiteY0" fmla="*/ 319314 h 420914"/>
              <a:gd name="connsiteX1" fmla="*/ 449943 w 1262743"/>
              <a:gd name="connsiteY1" fmla="*/ 0 h 420914"/>
              <a:gd name="connsiteX2" fmla="*/ 696686 w 1262743"/>
              <a:gd name="connsiteY2" fmla="*/ 420914 h 420914"/>
              <a:gd name="connsiteX3" fmla="*/ 899886 w 1262743"/>
              <a:gd name="connsiteY3" fmla="*/ 43543 h 420914"/>
              <a:gd name="connsiteX4" fmla="*/ 1262743 w 1262743"/>
              <a:gd name="connsiteY4" fmla="*/ 391885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3" h="420914">
                <a:moveTo>
                  <a:pt x="0" y="319314"/>
                </a:moveTo>
                <a:lnTo>
                  <a:pt x="449943" y="0"/>
                </a:lnTo>
                <a:lnTo>
                  <a:pt x="696686" y="420914"/>
                </a:lnTo>
                <a:lnTo>
                  <a:pt x="899886" y="43543"/>
                </a:lnTo>
                <a:lnTo>
                  <a:pt x="1262743" y="3918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5 Forma libre"/>
          <p:cNvSpPr/>
          <p:nvPr/>
        </p:nvSpPr>
        <p:spPr>
          <a:xfrm>
            <a:off x="6531429" y="2743200"/>
            <a:ext cx="798285" cy="1016000"/>
          </a:xfrm>
          <a:custGeom>
            <a:avLst/>
            <a:gdLst>
              <a:gd name="connsiteX0" fmla="*/ 0 w 798285"/>
              <a:gd name="connsiteY0" fmla="*/ 0 h 1016000"/>
              <a:gd name="connsiteX1" fmla="*/ 333828 w 798285"/>
              <a:gd name="connsiteY1" fmla="*/ 0 h 1016000"/>
              <a:gd name="connsiteX2" fmla="*/ 319314 w 798285"/>
              <a:gd name="connsiteY2" fmla="*/ 435429 h 1016000"/>
              <a:gd name="connsiteX3" fmla="*/ 667657 w 798285"/>
              <a:gd name="connsiteY3" fmla="*/ 493486 h 1016000"/>
              <a:gd name="connsiteX4" fmla="*/ 174171 w 798285"/>
              <a:gd name="connsiteY4" fmla="*/ 957943 h 1016000"/>
              <a:gd name="connsiteX5" fmla="*/ 798285 w 798285"/>
              <a:gd name="connsiteY5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285" h="1016000">
                <a:moveTo>
                  <a:pt x="0" y="0"/>
                </a:moveTo>
                <a:lnTo>
                  <a:pt x="333828" y="0"/>
                </a:lnTo>
                <a:lnTo>
                  <a:pt x="319314" y="435429"/>
                </a:lnTo>
                <a:lnTo>
                  <a:pt x="667657" y="493486"/>
                </a:lnTo>
                <a:lnTo>
                  <a:pt x="174171" y="957943"/>
                </a:lnTo>
                <a:lnTo>
                  <a:pt x="798285" y="1016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Rectángulo"/>
          <p:cNvSpPr/>
          <p:nvPr/>
        </p:nvSpPr>
        <p:spPr>
          <a:xfrm rot="21118179">
            <a:off x="9086436" y="4102453"/>
            <a:ext cx="1460656" cy="369332"/>
          </a:xfrm>
          <a:prstGeom prst="rect">
            <a:avLst/>
          </a:prstGeom>
          <a:solidFill>
            <a:srgbClr val="FF0066"/>
          </a:solidFill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catequesis,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9982200" y="4388076"/>
            <a:ext cx="1600118" cy="369332"/>
          </a:xfrm>
          <a:prstGeom prst="rect">
            <a:avLst/>
          </a:prstGeom>
          <a:solidFill>
            <a:srgbClr val="009999"/>
          </a:solidFill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confesiones,</a:t>
            </a:r>
          </a:p>
        </p:txBody>
      </p:sp>
      <p:sp>
        <p:nvSpPr>
          <p:cNvPr id="19" name="18 Rectángulo"/>
          <p:cNvSpPr/>
          <p:nvPr/>
        </p:nvSpPr>
        <p:spPr>
          <a:xfrm rot="449675">
            <a:off x="9158061" y="4799693"/>
            <a:ext cx="2347117" cy="369332"/>
          </a:xfrm>
          <a:prstGeom prst="rect">
            <a:avLst/>
          </a:prstGeom>
          <a:solidFill>
            <a:srgbClr val="9900FF"/>
          </a:solidFill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dirección de almas,</a:t>
            </a:r>
          </a:p>
        </p:txBody>
      </p:sp>
      <p:sp>
        <p:nvSpPr>
          <p:cNvPr id="20" name="19 Rectángulo"/>
          <p:cNvSpPr/>
          <p:nvPr/>
        </p:nvSpPr>
        <p:spPr>
          <a:xfrm rot="194287">
            <a:off x="9143620" y="5135852"/>
            <a:ext cx="1515158" cy="369332"/>
          </a:xfrm>
          <a:prstGeom prst="rect">
            <a:avLst/>
          </a:prstGeom>
          <a:solidFill>
            <a:srgbClr val="FF9900"/>
          </a:solidFill>
        </p:spPr>
        <p:txBody>
          <a:bodyPr wrap="none">
            <a:spAutoFit/>
          </a:bodyPr>
          <a:lstStyle/>
          <a:p>
            <a:pPr algn="ctr"/>
            <a:r>
              <a:rPr lang="es-PE" b="1" dirty="0" smtClean="0">
                <a:latin typeface="Kristen ITC" panose="03050502040202030202" pitchFamily="66" charset="0"/>
              </a:rPr>
              <a:t>predicación</a:t>
            </a:r>
            <a:endParaRPr lang="es-PE" b="1" dirty="0">
              <a:latin typeface="Kristen ITC" panose="03050502040202030202" pitchFamily="66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226128" y="5148943"/>
            <a:ext cx="2957861" cy="369332"/>
          </a:xfrm>
          <a:prstGeom prst="rect">
            <a:avLst/>
          </a:prstGeom>
          <a:solidFill>
            <a:srgbClr val="FFFFDD"/>
          </a:solidFill>
          <a:ln>
            <a:solidFill>
              <a:srgbClr val="CC3300"/>
            </a:solidFill>
          </a:ln>
        </p:spPr>
        <p:txBody>
          <a:bodyPr wrap="none">
            <a:spAutoFit/>
          </a:bodyPr>
          <a:lstStyle/>
          <a:p>
            <a:r>
              <a:rPr lang="es-PE" dirty="0">
                <a:latin typeface="Kristen ITC" panose="03050502040202030202" pitchFamily="66" charset="0"/>
              </a:rPr>
              <a:t>recorrerá toda Cataluña</a:t>
            </a:r>
          </a:p>
        </p:txBody>
      </p:sp>
      <p:sp>
        <p:nvSpPr>
          <p:cNvPr id="22" name="21 Rectángulo"/>
          <p:cNvSpPr/>
          <p:nvPr/>
        </p:nvSpPr>
        <p:spPr>
          <a:xfrm rot="474820">
            <a:off x="1920845" y="5623155"/>
            <a:ext cx="2012089" cy="369332"/>
          </a:xfrm>
          <a:prstGeom prst="rect">
            <a:avLst/>
          </a:prstGeom>
          <a:solidFill>
            <a:srgbClr val="FFFFDD"/>
          </a:solidFill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s-PE" dirty="0">
                <a:latin typeface="Kristen ITC" panose="03050502040202030202" pitchFamily="66" charset="0"/>
              </a:rPr>
              <a:t>con tanto éxito,</a:t>
            </a:r>
          </a:p>
        </p:txBody>
      </p:sp>
      <p:sp>
        <p:nvSpPr>
          <p:cNvPr id="23" name="22 Cheurón"/>
          <p:cNvSpPr/>
          <p:nvPr/>
        </p:nvSpPr>
        <p:spPr>
          <a:xfrm>
            <a:off x="8763000" y="3983062"/>
            <a:ext cx="228600" cy="1564619"/>
          </a:xfrm>
          <a:prstGeom prst="chevron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 rot="284509">
            <a:off x="4254811" y="4034747"/>
            <a:ext cx="144000" cy="720000"/>
          </a:xfrm>
          <a:prstGeom prst="rect">
            <a:avLst/>
          </a:prstGeom>
          <a:solidFill>
            <a:srgbClr val="99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23 Forma libre"/>
          <p:cNvSpPr/>
          <p:nvPr/>
        </p:nvSpPr>
        <p:spPr>
          <a:xfrm>
            <a:off x="3947886" y="2699657"/>
            <a:ext cx="2699657" cy="1756229"/>
          </a:xfrm>
          <a:custGeom>
            <a:avLst/>
            <a:gdLst>
              <a:gd name="connsiteX0" fmla="*/ 2569028 w 2699657"/>
              <a:gd name="connsiteY0" fmla="*/ 0 h 1756229"/>
              <a:gd name="connsiteX1" fmla="*/ 2699657 w 2699657"/>
              <a:gd name="connsiteY1" fmla="*/ 740229 h 1756229"/>
              <a:gd name="connsiteX2" fmla="*/ 420914 w 2699657"/>
              <a:gd name="connsiteY2" fmla="*/ 1001486 h 1756229"/>
              <a:gd name="connsiteX3" fmla="*/ 0 w 2699657"/>
              <a:gd name="connsiteY3" fmla="*/ 1277257 h 1756229"/>
              <a:gd name="connsiteX4" fmla="*/ 304800 w 2699657"/>
              <a:gd name="connsiteY4" fmla="*/ 1756229 h 175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7" h="1756229">
                <a:moveTo>
                  <a:pt x="2569028" y="0"/>
                </a:moveTo>
                <a:lnTo>
                  <a:pt x="2699657" y="740229"/>
                </a:lnTo>
                <a:lnTo>
                  <a:pt x="420914" y="1001486"/>
                </a:lnTo>
                <a:lnTo>
                  <a:pt x="0" y="1277257"/>
                </a:lnTo>
                <a:lnTo>
                  <a:pt x="304800" y="17562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5 Rectángulo"/>
          <p:cNvSpPr/>
          <p:nvPr/>
        </p:nvSpPr>
        <p:spPr>
          <a:xfrm>
            <a:off x="6210300" y="6013786"/>
            <a:ext cx="4069442" cy="369332"/>
          </a:xfrm>
          <a:prstGeom prst="rect">
            <a:avLst/>
          </a:prstGeom>
          <a:solidFill>
            <a:srgbClr val="6633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Gill Sans Ultra Bold" panose="020B0A02020104020203" pitchFamily="34" charset="0"/>
              </a:rPr>
              <a:t>San Antonio María Claret</a:t>
            </a:r>
          </a:p>
        </p:txBody>
      </p:sp>
      <p:sp>
        <p:nvSpPr>
          <p:cNvPr id="28" name="27 Rectángulo"/>
          <p:cNvSpPr/>
          <p:nvPr/>
        </p:nvSpPr>
        <p:spPr>
          <a:xfrm rot="284509">
            <a:off x="2165197" y="5017572"/>
            <a:ext cx="144000" cy="540000"/>
          </a:xfrm>
          <a:prstGeom prst="rect">
            <a:avLst/>
          </a:prstGeom>
          <a:solidFill>
            <a:srgbClr val="CC33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28 Rectángulo"/>
          <p:cNvSpPr/>
          <p:nvPr/>
        </p:nvSpPr>
        <p:spPr>
          <a:xfrm rot="21210844">
            <a:off x="1858839" y="5397195"/>
            <a:ext cx="144000" cy="540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26 Forma libre"/>
          <p:cNvSpPr/>
          <p:nvPr/>
        </p:nvSpPr>
        <p:spPr>
          <a:xfrm>
            <a:off x="1190171" y="2743200"/>
            <a:ext cx="5297715" cy="3672114"/>
          </a:xfrm>
          <a:custGeom>
            <a:avLst/>
            <a:gdLst>
              <a:gd name="connsiteX0" fmla="*/ 5297715 w 5297715"/>
              <a:gd name="connsiteY0" fmla="*/ 0 h 3672114"/>
              <a:gd name="connsiteX1" fmla="*/ 5065486 w 5297715"/>
              <a:gd name="connsiteY1" fmla="*/ 580571 h 3672114"/>
              <a:gd name="connsiteX2" fmla="*/ 2960915 w 5297715"/>
              <a:gd name="connsiteY2" fmla="*/ 667657 h 3672114"/>
              <a:gd name="connsiteX3" fmla="*/ 2525486 w 5297715"/>
              <a:gd name="connsiteY3" fmla="*/ 1175657 h 3672114"/>
              <a:gd name="connsiteX4" fmla="*/ 2656115 w 5297715"/>
              <a:gd name="connsiteY4" fmla="*/ 1959429 h 3672114"/>
              <a:gd name="connsiteX5" fmla="*/ 0 w 5297715"/>
              <a:gd name="connsiteY5" fmla="*/ 2090057 h 3672114"/>
              <a:gd name="connsiteX6" fmla="*/ 14515 w 5297715"/>
              <a:gd name="connsiteY6" fmla="*/ 3497943 h 3672114"/>
              <a:gd name="connsiteX7" fmla="*/ 1436915 w 5297715"/>
              <a:gd name="connsiteY7" fmla="*/ 3672114 h 36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7715" h="3672114">
                <a:moveTo>
                  <a:pt x="5297715" y="0"/>
                </a:moveTo>
                <a:lnTo>
                  <a:pt x="5065486" y="580571"/>
                </a:lnTo>
                <a:lnTo>
                  <a:pt x="2960915" y="667657"/>
                </a:lnTo>
                <a:lnTo>
                  <a:pt x="2525486" y="1175657"/>
                </a:lnTo>
                <a:lnTo>
                  <a:pt x="2656115" y="1959429"/>
                </a:lnTo>
                <a:lnTo>
                  <a:pt x="0" y="2090057"/>
                </a:lnTo>
                <a:lnTo>
                  <a:pt x="14515" y="3497943"/>
                </a:lnTo>
                <a:lnTo>
                  <a:pt x="1436915" y="36721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30 Forma libre"/>
          <p:cNvSpPr/>
          <p:nvPr/>
        </p:nvSpPr>
        <p:spPr>
          <a:xfrm>
            <a:off x="1175657" y="5050971"/>
            <a:ext cx="986972" cy="377372"/>
          </a:xfrm>
          <a:custGeom>
            <a:avLst/>
            <a:gdLst>
              <a:gd name="connsiteX0" fmla="*/ 0 w 986972"/>
              <a:gd name="connsiteY0" fmla="*/ 261258 h 377372"/>
              <a:gd name="connsiteX1" fmla="*/ 319314 w 986972"/>
              <a:gd name="connsiteY1" fmla="*/ 0 h 377372"/>
              <a:gd name="connsiteX2" fmla="*/ 798286 w 986972"/>
              <a:gd name="connsiteY2" fmla="*/ 145143 h 377372"/>
              <a:gd name="connsiteX3" fmla="*/ 812800 w 986972"/>
              <a:gd name="connsiteY3" fmla="*/ 246743 h 377372"/>
              <a:gd name="connsiteX4" fmla="*/ 986972 w 986972"/>
              <a:gd name="connsiteY4" fmla="*/ 377372 h 37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972" h="377372">
                <a:moveTo>
                  <a:pt x="0" y="261258"/>
                </a:moveTo>
                <a:lnTo>
                  <a:pt x="319314" y="0"/>
                </a:lnTo>
                <a:lnTo>
                  <a:pt x="798286" y="145143"/>
                </a:lnTo>
                <a:lnTo>
                  <a:pt x="812800" y="246743"/>
                </a:lnTo>
                <a:lnTo>
                  <a:pt x="986972" y="3773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432" name="18431 Forma libre"/>
          <p:cNvSpPr/>
          <p:nvPr/>
        </p:nvSpPr>
        <p:spPr>
          <a:xfrm>
            <a:off x="1190171" y="5573486"/>
            <a:ext cx="696686" cy="319314"/>
          </a:xfrm>
          <a:custGeom>
            <a:avLst/>
            <a:gdLst>
              <a:gd name="connsiteX0" fmla="*/ 0 w 696686"/>
              <a:gd name="connsiteY0" fmla="*/ 319314 h 319314"/>
              <a:gd name="connsiteX1" fmla="*/ 217715 w 696686"/>
              <a:gd name="connsiteY1" fmla="*/ 0 h 319314"/>
              <a:gd name="connsiteX2" fmla="*/ 478972 w 696686"/>
              <a:gd name="connsiteY2" fmla="*/ 261257 h 319314"/>
              <a:gd name="connsiteX3" fmla="*/ 696686 w 696686"/>
              <a:gd name="connsiteY3" fmla="*/ 20320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86" h="319314">
                <a:moveTo>
                  <a:pt x="0" y="319314"/>
                </a:moveTo>
                <a:lnTo>
                  <a:pt x="217715" y="0"/>
                </a:lnTo>
                <a:lnTo>
                  <a:pt x="478972" y="261257"/>
                </a:lnTo>
                <a:lnTo>
                  <a:pt x="696686" y="2032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434" name="18433 Forma libre"/>
          <p:cNvSpPr/>
          <p:nvPr/>
        </p:nvSpPr>
        <p:spPr>
          <a:xfrm>
            <a:off x="5747657" y="5196966"/>
            <a:ext cx="1509486" cy="1001486"/>
          </a:xfrm>
          <a:custGeom>
            <a:avLst/>
            <a:gdLst>
              <a:gd name="connsiteX0" fmla="*/ 0 w 1509486"/>
              <a:gd name="connsiteY0" fmla="*/ 1001486 h 1001486"/>
              <a:gd name="connsiteX1" fmla="*/ 420915 w 1509486"/>
              <a:gd name="connsiteY1" fmla="*/ 58058 h 1001486"/>
              <a:gd name="connsiteX2" fmla="*/ 1422400 w 1509486"/>
              <a:gd name="connsiteY2" fmla="*/ 0 h 1001486"/>
              <a:gd name="connsiteX3" fmla="*/ 1509486 w 1509486"/>
              <a:gd name="connsiteY3" fmla="*/ 798286 h 1001486"/>
              <a:gd name="connsiteX4" fmla="*/ 1509486 w 1509486"/>
              <a:gd name="connsiteY4" fmla="*/ 798286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486" h="1001486">
                <a:moveTo>
                  <a:pt x="0" y="1001486"/>
                </a:moveTo>
                <a:lnTo>
                  <a:pt x="420915" y="58058"/>
                </a:lnTo>
                <a:lnTo>
                  <a:pt x="1422400" y="0"/>
                </a:lnTo>
                <a:lnTo>
                  <a:pt x="1509486" y="798286"/>
                </a:lnTo>
                <a:lnTo>
                  <a:pt x="1509486" y="7982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>
            <a:off x="2688511" y="6082377"/>
            <a:ext cx="3276600" cy="369332"/>
          </a:xfrm>
          <a:prstGeom prst="rect">
            <a:avLst/>
          </a:prstGeom>
          <a:solidFill>
            <a:srgbClr val="FFFFDD"/>
          </a:solidFill>
          <a:ln>
            <a:solidFill>
              <a:srgbClr val="CC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Con su </a:t>
            </a:r>
            <a:r>
              <a:rPr lang="es-PE" dirty="0">
                <a:latin typeface="Kristen ITC" panose="03050502040202030202" pitchFamily="66" charset="0"/>
              </a:rPr>
              <a:t>gran </a:t>
            </a:r>
            <a:r>
              <a:rPr lang="es-PE" dirty="0" smtClean="0">
                <a:latin typeface="Kristen ITC" panose="03050502040202030202" pitchFamily="66" charset="0"/>
              </a:rPr>
              <a:t>compañero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30" name="29 Rectángulo"/>
          <p:cNvSpPr/>
          <p:nvPr/>
        </p:nvSpPr>
        <p:spPr>
          <a:xfrm rot="284509">
            <a:off x="2616511" y="5997043"/>
            <a:ext cx="144000" cy="540000"/>
          </a:xfrm>
          <a:prstGeom prst="rect">
            <a:avLst/>
          </a:prstGeom>
          <a:solidFill>
            <a:srgbClr val="CC00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221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25" name="24 Rectángulo"/>
          <p:cNvSpPr/>
          <p:nvPr/>
        </p:nvSpPr>
        <p:spPr>
          <a:xfrm>
            <a:off x="4114800" y="1981200"/>
            <a:ext cx="1731052" cy="1630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76200" y="419100"/>
            <a:ext cx="126492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0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</a:t>
            </a:r>
            <a:r>
              <a:rPr lang="es-ES_tradnl" sz="8000" b="1" cap="none" spc="-30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P</a:t>
            </a:r>
            <a:r>
              <a:rPr lang="es-ES_tradnl" sz="80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redicador Intangible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19122" r="44143" b="23462"/>
          <a:stretch/>
        </p:blipFill>
        <p:spPr bwMode="auto">
          <a:xfrm rot="21351565">
            <a:off x="1075748" y="2090168"/>
            <a:ext cx="2723186" cy="2377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2 Rectángulo"/>
          <p:cNvSpPr/>
          <p:nvPr/>
        </p:nvSpPr>
        <p:spPr>
          <a:xfrm>
            <a:off x="8440420" y="2957133"/>
            <a:ext cx="1313180" cy="369332"/>
          </a:xfrm>
          <a:prstGeom prst="rect">
            <a:avLst/>
          </a:prstGeom>
          <a:solidFill>
            <a:srgbClr val="9900FF"/>
          </a:solidFill>
          <a:ln w="2857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Barcelona</a:t>
            </a:r>
          </a:p>
        </p:txBody>
      </p:sp>
      <p:sp>
        <p:nvSpPr>
          <p:cNvPr id="16" name="15 Rectángulo"/>
          <p:cNvSpPr/>
          <p:nvPr/>
        </p:nvSpPr>
        <p:spPr>
          <a:xfrm rot="21042198">
            <a:off x="8031532" y="2156481"/>
            <a:ext cx="817774" cy="369332"/>
          </a:xfrm>
          <a:prstGeom prst="rect">
            <a:avLst/>
          </a:prstGeom>
          <a:solidFill>
            <a:srgbClr val="C000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Vic</a:t>
            </a:r>
          </a:p>
        </p:txBody>
      </p:sp>
      <p:sp>
        <p:nvSpPr>
          <p:cNvPr id="17" name="16 Rectángulo"/>
          <p:cNvSpPr/>
          <p:nvPr/>
        </p:nvSpPr>
        <p:spPr>
          <a:xfrm rot="306993">
            <a:off x="7587905" y="2555898"/>
            <a:ext cx="1616814" cy="369332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b="1" dirty="0" smtClean="0">
                <a:latin typeface="Kristen ITC" panose="03050502040202030202" pitchFamily="66" charset="0"/>
              </a:rPr>
              <a:t>Tarragona</a:t>
            </a:r>
            <a:endParaRPr lang="es-PE" b="1" dirty="0">
              <a:latin typeface="Kristen ITC" panose="03050502040202030202" pitchFamily="66" charset="0"/>
            </a:endParaRPr>
          </a:p>
        </p:txBody>
      </p:sp>
      <p:sp>
        <p:nvSpPr>
          <p:cNvPr id="18" name="17 Rectángulo"/>
          <p:cNvSpPr/>
          <p:nvPr/>
        </p:nvSpPr>
        <p:spPr>
          <a:xfrm rot="20977720">
            <a:off x="6758151" y="2209800"/>
            <a:ext cx="1338378" cy="377663"/>
          </a:xfrm>
          <a:prstGeom prst="rect">
            <a:avLst/>
          </a:prstGeom>
          <a:solidFill>
            <a:srgbClr val="FF99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Solsona 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219200" y="5950803"/>
            <a:ext cx="10973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Gill Sans Ultra Bold" panose="020B0A02020104020203" pitchFamily="34" charset="0"/>
              </a:rPr>
              <a:t>C</a:t>
            </a:r>
            <a:r>
              <a:rPr lang="es-PE" sz="1600" dirty="0" smtClean="0">
                <a:latin typeface="Gill Sans Ultra Bold" panose="020B0A02020104020203" pitchFamily="34" charset="0"/>
              </a:rPr>
              <a:t>onocía </a:t>
            </a:r>
            <a:r>
              <a:rPr lang="es-PE" sz="1600" dirty="0">
                <a:latin typeface="Gill Sans Ultra Bold" panose="020B0A02020104020203" pitchFamily="34" charset="0"/>
              </a:rPr>
              <a:t>muy bien la naturaleza humana. Era enormemente comprensivo con los demás y siempre tenía para las ofensas palabras de disculpa. Solía decir: </a:t>
            </a:r>
          </a:p>
          <a:p>
            <a:pPr algn="ctr"/>
            <a:r>
              <a:rPr lang="es-PE" sz="1600" dirty="0">
                <a:latin typeface="Gill Sans Ultra Bold" panose="020B0A02020104020203" pitchFamily="34" charset="0"/>
              </a:rPr>
              <a:t>“una respuesta dulce mitiga la ira”</a:t>
            </a:r>
          </a:p>
        </p:txBody>
      </p:sp>
      <p:sp>
        <p:nvSpPr>
          <p:cNvPr id="23" name="22 Cheurón"/>
          <p:cNvSpPr/>
          <p:nvPr/>
        </p:nvSpPr>
        <p:spPr>
          <a:xfrm>
            <a:off x="6019801" y="1994959"/>
            <a:ext cx="228599" cy="1815042"/>
          </a:xfrm>
          <a:prstGeom prst="chevron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407530" y="2590800"/>
            <a:ext cx="1193164" cy="369332"/>
          </a:xfrm>
          <a:prstGeom prst="rect">
            <a:avLst/>
          </a:prstGeom>
          <a:solidFill>
            <a:srgbClr val="7030A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Lérida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425398" y="2819400"/>
            <a:ext cx="1015021" cy="369332"/>
          </a:xfrm>
          <a:prstGeom prst="rect">
            <a:avLst/>
          </a:prstGeom>
          <a:solidFill>
            <a:srgbClr val="FF3300"/>
          </a:solidFill>
          <a:ln w="2857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Kristen ITC" panose="03050502040202030202" pitchFamily="66" charset="0"/>
              </a:rPr>
              <a:t>Gerona</a:t>
            </a:r>
          </a:p>
        </p:txBody>
      </p:sp>
      <p:sp>
        <p:nvSpPr>
          <p:cNvPr id="19" name="18 Rectángulo"/>
          <p:cNvSpPr/>
          <p:nvPr/>
        </p:nvSpPr>
        <p:spPr>
          <a:xfrm rot="413134">
            <a:off x="6686294" y="2957133"/>
            <a:ext cx="862737" cy="369332"/>
          </a:xfrm>
          <a:prstGeom prst="rect">
            <a:avLst/>
          </a:prstGeom>
          <a:solidFill>
            <a:srgbClr val="CC0099"/>
          </a:solidFill>
          <a:ln w="2857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PE" b="1" dirty="0" smtClean="0">
                <a:latin typeface="Kristen ITC" panose="03050502040202030202" pitchFamily="66" charset="0"/>
              </a:rPr>
              <a:t>Urgell</a:t>
            </a:r>
            <a:endParaRPr lang="es-PE" b="1" dirty="0">
              <a:latin typeface="Kristen ITC" panose="03050502040202030202" pitchFamily="66" charset="0"/>
            </a:endParaRPr>
          </a:p>
        </p:txBody>
      </p:sp>
      <p:sp>
        <p:nvSpPr>
          <p:cNvPr id="24" name="23 Cheurón"/>
          <p:cNvSpPr/>
          <p:nvPr/>
        </p:nvSpPr>
        <p:spPr>
          <a:xfrm>
            <a:off x="9840686" y="1928517"/>
            <a:ext cx="217714" cy="1729083"/>
          </a:xfrm>
          <a:prstGeom prst="chevron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0256875" y="1928517"/>
            <a:ext cx="1731052" cy="1652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 rot="20928355">
            <a:off x="10245899" y="2095408"/>
            <a:ext cx="1804343" cy="1323439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dejando huellas imperecederas por su palabra fogosa y su buen ejemplo</a:t>
            </a:r>
          </a:p>
        </p:txBody>
      </p:sp>
      <p:sp>
        <p:nvSpPr>
          <p:cNvPr id="11" name="10 Rectángulo"/>
          <p:cNvSpPr/>
          <p:nvPr/>
        </p:nvSpPr>
        <p:spPr>
          <a:xfrm rot="220204">
            <a:off x="3983788" y="2040771"/>
            <a:ext cx="1911534" cy="1569660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Con intenso afán se dedicó a evangelizar </a:t>
            </a:r>
            <a:r>
              <a:rPr lang="es-PE" sz="1600" dirty="0" smtClean="0">
                <a:latin typeface="Kristen ITC" panose="03050502040202030202" pitchFamily="66" charset="0"/>
              </a:rPr>
              <a:t>los pueblos Cataluña; recorrió </a:t>
            </a:r>
            <a:endParaRPr lang="es-PE" sz="1600" dirty="0">
              <a:latin typeface="Kristen ITC" panose="03050502040202030202" pitchFamily="66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1371600" y="4724401"/>
            <a:ext cx="2094589" cy="1015663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endParaRPr lang="es-PE" sz="1050" dirty="0" smtClean="0">
              <a:latin typeface="Kristen ITC" panose="03050502040202030202" pitchFamily="66" charset="0"/>
            </a:endParaRPr>
          </a:p>
          <a:p>
            <a:pPr algn="ctr"/>
            <a:r>
              <a:rPr lang="es-PE" sz="1600" dirty="0" smtClean="0">
                <a:latin typeface="Kristen ITC" panose="03050502040202030202" pitchFamily="66" charset="0"/>
              </a:rPr>
              <a:t>Su </a:t>
            </a:r>
            <a:r>
              <a:rPr lang="es-PE" sz="1600" dirty="0">
                <a:latin typeface="Kristen ITC" panose="03050502040202030202" pitchFamily="66" charset="0"/>
              </a:rPr>
              <a:t>vocación dominicana le impulsaba</a:t>
            </a:r>
            <a:endParaRPr lang="es-PE" sz="1600" dirty="0"/>
          </a:p>
        </p:txBody>
      </p:sp>
      <p:sp>
        <p:nvSpPr>
          <p:cNvPr id="35" name="34 Rectángulo"/>
          <p:cNvSpPr/>
          <p:nvPr/>
        </p:nvSpPr>
        <p:spPr>
          <a:xfrm rot="21413947">
            <a:off x="6478961" y="3817769"/>
            <a:ext cx="3113696" cy="338554"/>
          </a:xfrm>
          <a:prstGeom prst="rect">
            <a:avLst/>
          </a:prstGeom>
          <a:solidFill>
            <a:srgbClr val="FFFFDD"/>
          </a:solidFill>
          <a:ln w="19050">
            <a:solidFill>
              <a:srgbClr val="00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a buscar y vivir la Verdad </a:t>
            </a:r>
            <a:endParaRPr lang="es-PE" sz="1600" dirty="0"/>
          </a:p>
        </p:txBody>
      </p:sp>
      <p:sp>
        <p:nvSpPr>
          <p:cNvPr id="36" name="35 Rectángulo"/>
          <p:cNvSpPr/>
          <p:nvPr/>
        </p:nvSpPr>
        <p:spPr>
          <a:xfrm>
            <a:off x="4341070" y="4343400"/>
            <a:ext cx="7541270" cy="338554"/>
          </a:xfrm>
          <a:prstGeom prst="rect">
            <a:avLst/>
          </a:prstGeom>
          <a:solidFill>
            <a:srgbClr val="FFFFDD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predicarla en medio de tanta ignorancia y desorientación religiosa. </a:t>
            </a:r>
          </a:p>
        </p:txBody>
      </p:sp>
      <p:sp>
        <p:nvSpPr>
          <p:cNvPr id="37" name="36 Rectángulo"/>
          <p:cNvSpPr/>
          <p:nvPr/>
        </p:nvSpPr>
        <p:spPr>
          <a:xfrm rot="313057">
            <a:off x="5950977" y="4913145"/>
            <a:ext cx="3869613" cy="338554"/>
          </a:xfrm>
          <a:prstGeom prst="rect">
            <a:avLst/>
          </a:prstGeom>
          <a:solidFill>
            <a:srgbClr val="FFFFDD"/>
          </a:solidFill>
          <a:ln>
            <a:solidFill>
              <a:srgbClr val="99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Su labor apostólica fue amplísima </a:t>
            </a:r>
            <a:endParaRPr lang="es-PE" sz="1600" dirty="0"/>
          </a:p>
        </p:txBody>
      </p:sp>
      <p:sp>
        <p:nvSpPr>
          <p:cNvPr id="38" name="37 Rectángulo"/>
          <p:cNvSpPr/>
          <p:nvPr/>
        </p:nvSpPr>
        <p:spPr>
          <a:xfrm>
            <a:off x="4089201" y="5441461"/>
            <a:ext cx="8072340" cy="338554"/>
          </a:xfrm>
          <a:prstGeom prst="rect">
            <a:avLst/>
          </a:prstGeom>
          <a:solidFill>
            <a:srgbClr val="FFFFDD"/>
          </a:solidFill>
          <a:ln>
            <a:solidFill>
              <a:srgbClr val="99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en su actividad pastoral trató y dirigió espiritualmente a </a:t>
            </a:r>
            <a:r>
              <a:rPr lang="es-PE" sz="1600" dirty="0" smtClean="0">
                <a:latin typeface="Kristen ITC" panose="03050502040202030202" pitchFamily="66" charset="0"/>
              </a:rPr>
              <a:t>muchas </a:t>
            </a:r>
            <a:r>
              <a:rPr lang="es-PE" sz="1600" dirty="0">
                <a:latin typeface="Kristen ITC" panose="03050502040202030202" pitchFamily="66" charset="0"/>
              </a:rPr>
              <a:t>personas.</a:t>
            </a:r>
          </a:p>
        </p:txBody>
      </p:sp>
      <p:sp>
        <p:nvSpPr>
          <p:cNvPr id="39" name="38 Forma libre"/>
          <p:cNvSpPr/>
          <p:nvPr/>
        </p:nvSpPr>
        <p:spPr>
          <a:xfrm>
            <a:off x="1484989" y="4760686"/>
            <a:ext cx="1981200" cy="979377"/>
          </a:xfrm>
          <a:custGeom>
            <a:avLst/>
            <a:gdLst>
              <a:gd name="connsiteX0" fmla="*/ 87086 w 1741714"/>
              <a:gd name="connsiteY0" fmla="*/ 754743 h 754743"/>
              <a:gd name="connsiteX1" fmla="*/ 0 w 1741714"/>
              <a:gd name="connsiteY1" fmla="*/ 58057 h 754743"/>
              <a:gd name="connsiteX2" fmla="*/ 1741714 w 1741714"/>
              <a:gd name="connsiteY2" fmla="*/ 0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1714" h="754743">
                <a:moveTo>
                  <a:pt x="87086" y="754743"/>
                </a:moveTo>
                <a:lnTo>
                  <a:pt x="0" y="58057"/>
                </a:lnTo>
                <a:lnTo>
                  <a:pt x="174171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39 Rectángulo"/>
          <p:cNvSpPr/>
          <p:nvPr/>
        </p:nvSpPr>
        <p:spPr>
          <a:xfrm rot="284509">
            <a:off x="6419898" y="3794048"/>
            <a:ext cx="144000" cy="468000"/>
          </a:xfrm>
          <a:prstGeom prst="rect">
            <a:avLst/>
          </a:prstGeom>
          <a:solidFill>
            <a:srgbClr val="00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1" name="40 Rectángulo"/>
          <p:cNvSpPr/>
          <p:nvPr/>
        </p:nvSpPr>
        <p:spPr>
          <a:xfrm rot="284509">
            <a:off x="4269071" y="4215658"/>
            <a:ext cx="144000" cy="5400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2" name="41 Rectángulo"/>
          <p:cNvSpPr/>
          <p:nvPr/>
        </p:nvSpPr>
        <p:spPr>
          <a:xfrm rot="21210844">
            <a:off x="5875891" y="4685827"/>
            <a:ext cx="144000" cy="5400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3" name="42 Rectángulo"/>
          <p:cNvSpPr/>
          <p:nvPr/>
        </p:nvSpPr>
        <p:spPr>
          <a:xfrm rot="284509">
            <a:off x="4080923" y="5340738"/>
            <a:ext cx="144000" cy="540000"/>
          </a:xfrm>
          <a:prstGeom prst="rect">
            <a:avLst/>
          </a:prstGeom>
          <a:solidFill>
            <a:srgbClr val="99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4" name="43 Forma libre"/>
          <p:cNvSpPr/>
          <p:nvPr/>
        </p:nvSpPr>
        <p:spPr>
          <a:xfrm>
            <a:off x="3439886" y="3904343"/>
            <a:ext cx="3018971" cy="1306286"/>
          </a:xfrm>
          <a:custGeom>
            <a:avLst/>
            <a:gdLst>
              <a:gd name="connsiteX0" fmla="*/ 0 w 3018971"/>
              <a:gd name="connsiteY0" fmla="*/ 1306286 h 1306286"/>
              <a:gd name="connsiteX1" fmla="*/ 0 w 3018971"/>
              <a:gd name="connsiteY1" fmla="*/ 1306286 h 1306286"/>
              <a:gd name="connsiteX2" fmla="*/ 478971 w 3018971"/>
              <a:gd name="connsiteY2" fmla="*/ 812800 h 1306286"/>
              <a:gd name="connsiteX3" fmla="*/ 740228 w 3018971"/>
              <a:gd name="connsiteY3" fmla="*/ 0 h 1306286"/>
              <a:gd name="connsiteX4" fmla="*/ 3018971 w 3018971"/>
              <a:gd name="connsiteY4" fmla="*/ 203200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971" h="1306286">
                <a:moveTo>
                  <a:pt x="0" y="1306286"/>
                </a:moveTo>
                <a:lnTo>
                  <a:pt x="0" y="1306286"/>
                </a:lnTo>
                <a:lnTo>
                  <a:pt x="478971" y="812800"/>
                </a:lnTo>
                <a:lnTo>
                  <a:pt x="740228" y="0"/>
                </a:lnTo>
                <a:lnTo>
                  <a:pt x="3018971" y="2032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44 Forma libre"/>
          <p:cNvSpPr/>
          <p:nvPr/>
        </p:nvSpPr>
        <p:spPr>
          <a:xfrm>
            <a:off x="3396343" y="4441371"/>
            <a:ext cx="870857" cy="783772"/>
          </a:xfrm>
          <a:custGeom>
            <a:avLst/>
            <a:gdLst>
              <a:gd name="connsiteX0" fmla="*/ 0 w 870857"/>
              <a:gd name="connsiteY0" fmla="*/ 783772 h 783772"/>
              <a:gd name="connsiteX1" fmla="*/ 580571 w 870857"/>
              <a:gd name="connsiteY1" fmla="*/ 769258 h 783772"/>
              <a:gd name="connsiteX2" fmla="*/ 725714 w 870857"/>
              <a:gd name="connsiteY2" fmla="*/ 290286 h 783772"/>
              <a:gd name="connsiteX3" fmla="*/ 682171 w 870857"/>
              <a:gd name="connsiteY3" fmla="*/ 87086 h 783772"/>
              <a:gd name="connsiteX4" fmla="*/ 870857 w 870857"/>
              <a:gd name="connsiteY4" fmla="*/ 0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57" h="783772">
                <a:moveTo>
                  <a:pt x="0" y="783772"/>
                </a:moveTo>
                <a:lnTo>
                  <a:pt x="580571" y="769258"/>
                </a:lnTo>
                <a:lnTo>
                  <a:pt x="725714" y="290286"/>
                </a:lnTo>
                <a:lnTo>
                  <a:pt x="682171" y="87086"/>
                </a:lnTo>
                <a:lnTo>
                  <a:pt x="870857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45 Forma libre"/>
          <p:cNvSpPr/>
          <p:nvPr/>
        </p:nvSpPr>
        <p:spPr>
          <a:xfrm>
            <a:off x="3439886" y="4963886"/>
            <a:ext cx="2467428" cy="377371"/>
          </a:xfrm>
          <a:custGeom>
            <a:avLst/>
            <a:gdLst>
              <a:gd name="connsiteX0" fmla="*/ 0 w 2467428"/>
              <a:gd name="connsiteY0" fmla="*/ 261257 h 377371"/>
              <a:gd name="connsiteX1" fmla="*/ 493485 w 2467428"/>
              <a:gd name="connsiteY1" fmla="*/ 377371 h 377371"/>
              <a:gd name="connsiteX2" fmla="*/ 1190171 w 2467428"/>
              <a:gd name="connsiteY2" fmla="*/ 0 h 377371"/>
              <a:gd name="connsiteX3" fmla="*/ 1799771 w 2467428"/>
              <a:gd name="connsiteY3" fmla="*/ 348343 h 377371"/>
              <a:gd name="connsiteX4" fmla="*/ 2467428 w 2467428"/>
              <a:gd name="connsiteY4" fmla="*/ 101600 h 37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428" h="377371">
                <a:moveTo>
                  <a:pt x="0" y="261257"/>
                </a:moveTo>
                <a:lnTo>
                  <a:pt x="493485" y="377371"/>
                </a:lnTo>
                <a:lnTo>
                  <a:pt x="1190171" y="0"/>
                </a:lnTo>
                <a:lnTo>
                  <a:pt x="1799771" y="348343"/>
                </a:lnTo>
                <a:lnTo>
                  <a:pt x="2467428" y="1016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8" name="47 Forma libre"/>
          <p:cNvSpPr/>
          <p:nvPr/>
        </p:nvSpPr>
        <p:spPr>
          <a:xfrm>
            <a:off x="3410857" y="5225143"/>
            <a:ext cx="667657" cy="508000"/>
          </a:xfrm>
          <a:custGeom>
            <a:avLst/>
            <a:gdLst>
              <a:gd name="connsiteX0" fmla="*/ 0 w 667657"/>
              <a:gd name="connsiteY0" fmla="*/ 0 h 508000"/>
              <a:gd name="connsiteX1" fmla="*/ 275772 w 667657"/>
              <a:gd name="connsiteY1" fmla="*/ 391886 h 508000"/>
              <a:gd name="connsiteX2" fmla="*/ 667657 w 667657"/>
              <a:gd name="connsiteY2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657" h="508000">
                <a:moveTo>
                  <a:pt x="0" y="0"/>
                </a:moveTo>
                <a:lnTo>
                  <a:pt x="275772" y="391886"/>
                </a:lnTo>
                <a:lnTo>
                  <a:pt x="667657" y="508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75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Fundador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23016" r="42327" b="24603"/>
          <a:stretch/>
        </p:blipFill>
        <p:spPr bwMode="auto">
          <a:xfrm rot="313446">
            <a:off x="8407310" y="2163450"/>
            <a:ext cx="3386710" cy="238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1143000" y="5867400"/>
            <a:ext cx="7130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 smtClean="0">
                <a:latin typeface="Gill Sans Ultra Bold" panose="020B0A02020104020203" pitchFamily="34" charset="0"/>
              </a:rPr>
              <a:t>La </a:t>
            </a:r>
            <a:r>
              <a:rPr lang="es-PE" sz="2400" dirty="0">
                <a:latin typeface="Gill Sans Ultra Bold" panose="020B0A02020104020203" pitchFamily="34" charset="0"/>
              </a:rPr>
              <a:t>respuesta a este interrogante es la obra maestra del Padre </a:t>
            </a:r>
            <a:r>
              <a:rPr lang="es-PE" sz="2400" dirty="0" smtClean="0">
                <a:latin typeface="Gill Sans Ultra Bold" panose="020B0A02020104020203" pitchFamily="34" charset="0"/>
              </a:rPr>
              <a:t>Coll…</a:t>
            </a:r>
            <a:endParaRPr lang="es-PE" sz="2400" dirty="0">
              <a:latin typeface="Gill Sans Ultra Bold" panose="020B0A02020104020203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0528" r="42327" b="23016"/>
          <a:stretch/>
        </p:blipFill>
        <p:spPr bwMode="auto">
          <a:xfrm rot="21127802">
            <a:off x="8437495" y="4354769"/>
            <a:ext cx="3088674" cy="213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ítulo 1"/>
          <p:cNvSpPr txBox="1">
            <a:spLocks/>
          </p:cNvSpPr>
          <p:nvPr/>
        </p:nvSpPr>
        <p:spPr>
          <a:xfrm rot="21312132">
            <a:off x="1096621" y="2019286"/>
            <a:ext cx="2767535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66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1856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3" name="2 Rectángulo"/>
          <p:cNvSpPr/>
          <p:nvPr/>
        </p:nvSpPr>
        <p:spPr>
          <a:xfrm rot="21404648">
            <a:off x="2748849" y="3031049"/>
            <a:ext cx="5327298" cy="338554"/>
          </a:xfrm>
          <a:prstGeom prst="rect">
            <a:avLst/>
          </a:prstGeom>
          <a:solidFill>
            <a:srgbClr val="FFFFDD"/>
          </a:solidFill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latin typeface="Kristen ITC" panose="03050502040202030202" pitchFamily="66" charset="0"/>
              </a:rPr>
              <a:t>El mundo es pequeño para un corazón de apóstol.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96547" y="3581400"/>
            <a:ext cx="4509053" cy="337310"/>
          </a:xfrm>
          <a:prstGeom prst="rect">
            <a:avLst/>
          </a:prstGeom>
          <a:solidFill>
            <a:srgbClr val="FFFFDD"/>
          </a:solidFill>
          <a:ln>
            <a:solidFill>
              <a:srgbClr val="CC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latin typeface="Kristen ITC" panose="03050502040202030202" pitchFamily="66" charset="0"/>
              </a:rPr>
              <a:t>El P. Coll veía que la miseria era mucha</a:t>
            </a:r>
          </a:p>
        </p:txBody>
      </p:sp>
      <p:sp>
        <p:nvSpPr>
          <p:cNvPr id="10" name="9 Rectángulo"/>
          <p:cNvSpPr/>
          <p:nvPr/>
        </p:nvSpPr>
        <p:spPr>
          <a:xfrm rot="21278585">
            <a:off x="2800536" y="4114178"/>
            <a:ext cx="4203239" cy="338554"/>
          </a:xfrm>
          <a:prstGeom prst="rect">
            <a:avLst/>
          </a:prstGeom>
          <a:solidFill>
            <a:srgbClr val="FFFFDD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latin typeface="Kristen ITC" panose="03050502040202030202" pitchFamily="66" charset="0"/>
              </a:rPr>
              <a:t>Su afán, inmenso.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830376" y="4800600"/>
            <a:ext cx="5713424" cy="338554"/>
          </a:xfrm>
          <a:prstGeom prst="rect">
            <a:avLst/>
          </a:prstGeom>
          <a:solidFill>
            <a:srgbClr val="FFFFDD"/>
          </a:solidFill>
          <a:ln>
            <a:solidFill>
              <a:srgbClr val="FFCC99"/>
            </a:solidFill>
          </a:ln>
        </p:spPr>
        <p:txBody>
          <a:bodyPr wrap="none">
            <a:spAutoFit/>
          </a:bodyPr>
          <a:lstStyle/>
          <a:p>
            <a:r>
              <a:rPr lang="es-PE" sz="1600" b="1" dirty="0">
                <a:latin typeface="Kristen ITC" panose="03050502040202030202" pitchFamily="66" charset="0"/>
              </a:rPr>
              <a:t>Sus posibilidades, limitadas en el tiempo y en el espacio.</a:t>
            </a:r>
          </a:p>
        </p:txBody>
      </p:sp>
      <p:sp>
        <p:nvSpPr>
          <p:cNvPr id="15" name="14 Rectángulo"/>
          <p:cNvSpPr/>
          <p:nvPr/>
        </p:nvSpPr>
        <p:spPr>
          <a:xfrm rot="21365409">
            <a:off x="2900070" y="5313981"/>
            <a:ext cx="5176545" cy="307777"/>
          </a:xfrm>
          <a:prstGeom prst="rect">
            <a:avLst/>
          </a:prstGeom>
          <a:solidFill>
            <a:srgbClr val="FFFFDD"/>
          </a:solidFill>
          <a:ln>
            <a:solidFill>
              <a:srgbClr val="33CCFF"/>
            </a:solidFill>
          </a:ln>
        </p:spPr>
        <p:txBody>
          <a:bodyPr wrap="none">
            <a:spAutoFit/>
          </a:bodyPr>
          <a:lstStyle/>
          <a:p>
            <a:r>
              <a:rPr lang="es-PE" sz="1400" b="1" dirty="0">
                <a:latin typeface="Gill Sans Ultra Bold" panose="020B0A02020104020203" pitchFamily="34" charset="0"/>
              </a:rPr>
              <a:t>¿Por qué no ampliar su espíritu y su misión? </a:t>
            </a:r>
          </a:p>
        </p:txBody>
      </p:sp>
      <p:sp>
        <p:nvSpPr>
          <p:cNvPr id="18" name="17 Rectángulo"/>
          <p:cNvSpPr/>
          <p:nvPr/>
        </p:nvSpPr>
        <p:spPr>
          <a:xfrm rot="284509">
            <a:off x="1738635" y="4641193"/>
            <a:ext cx="136787" cy="612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18 Rectángulo"/>
          <p:cNvSpPr/>
          <p:nvPr/>
        </p:nvSpPr>
        <p:spPr>
          <a:xfrm rot="284509">
            <a:off x="2128153" y="3444677"/>
            <a:ext cx="136787" cy="612000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19 Rectángulo"/>
          <p:cNvSpPr/>
          <p:nvPr/>
        </p:nvSpPr>
        <p:spPr>
          <a:xfrm rot="20997360">
            <a:off x="2772396" y="4123495"/>
            <a:ext cx="144000" cy="504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1" name="20 Rectángulo"/>
          <p:cNvSpPr/>
          <p:nvPr/>
        </p:nvSpPr>
        <p:spPr>
          <a:xfrm rot="284509">
            <a:off x="2839986" y="5358310"/>
            <a:ext cx="144000" cy="5040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21 Rectángulo"/>
          <p:cNvSpPr/>
          <p:nvPr/>
        </p:nvSpPr>
        <p:spPr>
          <a:xfrm rot="284509">
            <a:off x="2731014" y="3050056"/>
            <a:ext cx="144000" cy="504000"/>
          </a:xfrm>
          <a:prstGeom prst="rect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" name="15 Forma libre"/>
          <p:cNvSpPr/>
          <p:nvPr/>
        </p:nvSpPr>
        <p:spPr>
          <a:xfrm>
            <a:off x="986971" y="2902857"/>
            <a:ext cx="1872343" cy="2815772"/>
          </a:xfrm>
          <a:custGeom>
            <a:avLst/>
            <a:gdLst>
              <a:gd name="connsiteX0" fmla="*/ 464458 w 1872343"/>
              <a:gd name="connsiteY0" fmla="*/ 0 h 2815772"/>
              <a:gd name="connsiteX1" fmla="*/ 580572 w 1872343"/>
              <a:gd name="connsiteY1" fmla="*/ 841829 h 2815772"/>
              <a:gd name="connsiteX2" fmla="*/ 0 w 1872343"/>
              <a:gd name="connsiteY2" fmla="*/ 1538514 h 2815772"/>
              <a:gd name="connsiteX3" fmla="*/ 58058 w 1872343"/>
              <a:gd name="connsiteY3" fmla="*/ 2452914 h 2815772"/>
              <a:gd name="connsiteX4" fmla="*/ 1872343 w 1872343"/>
              <a:gd name="connsiteY4" fmla="*/ 2815772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2815772">
                <a:moveTo>
                  <a:pt x="464458" y="0"/>
                </a:moveTo>
                <a:lnTo>
                  <a:pt x="580572" y="841829"/>
                </a:lnTo>
                <a:lnTo>
                  <a:pt x="0" y="1538514"/>
                </a:lnTo>
                <a:lnTo>
                  <a:pt x="58058" y="2452914"/>
                </a:lnTo>
                <a:lnTo>
                  <a:pt x="1872343" y="28157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Forma libre"/>
          <p:cNvSpPr/>
          <p:nvPr/>
        </p:nvSpPr>
        <p:spPr>
          <a:xfrm>
            <a:off x="1190171" y="2917371"/>
            <a:ext cx="682172" cy="2133600"/>
          </a:xfrm>
          <a:custGeom>
            <a:avLst/>
            <a:gdLst>
              <a:gd name="connsiteX0" fmla="*/ 261258 w 682172"/>
              <a:gd name="connsiteY0" fmla="*/ 0 h 2133600"/>
              <a:gd name="connsiteX1" fmla="*/ 682172 w 682172"/>
              <a:gd name="connsiteY1" fmla="*/ 754743 h 2133600"/>
              <a:gd name="connsiteX2" fmla="*/ 217715 w 682172"/>
              <a:gd name="connsiteY2" fmla="*/ 1494972 h 2133600"/>
              <a:gd name="connsiteX3" fmla="*/ 0 w 682172"/>
              <a:gd name="connsiteY3" fmla="*/ 1959429 h 2133600"/>
              <a:gd name="connsiteX4" fmla="*/ 551543 w 682172"/>
              <a:gd name="connsiteY4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172" h="2133600">
                <a:moveTo>
                  <a:pt x="261258" y="0"/>
                </a:moveTo>
                <a:lnTo>
                  <a:pt x="682172" y="754743"/>
                </a:lnTo>
                <a:lnTo>
                  <a:pt x="217715" y="1494972"/>
                </a:lnTo>
                <a:lnTo>
                  <a:pt x="0" y="1959429"/>
                </a:lnTo>
                <a:lnTo>
                  <a:pt x="551543" y="21336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22 Forma libre"/>
          <p:cNvSpPr/>
          <p:nvPr/>
        </p:nvSpPr>
        <p:spPr>
          <a:xfrm>
            <a:off x="1465943" y="2946400"/>
            <a:ext cx="1248228" cy="319314"/>
          </a:xfrm>
          <a:custGeom>
            <a:avLst/>
            <a:gdLst>
              <a:gd name="connsiteX0" fmla="*/ 0 w 1248228"/>
              <a:gd name="connsiteY0" fmla="*/ 0 h 319314"/>
              <a:gd name="connsiteX1" fmla="*/ 609600 w 1248228"/>
              <a:gd name="connsiteY1" fmla="*/ 203200 h 319314"/>
              <a:gd name="connsiteX2" fmla="*/ 1248228 w 1248228"/>
              <a:gd name="connsiteY2" fmla="*/ 319314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8228" h="319314">
                <a:moveTo>
                  <a:pt x="0" y="0"/>
                </a:moveTo>
                <a:lnTo>
                  <a:pt x="609600" y="203200"/>
                </a:lnTo>
                <a:lnTo>
                  <a:pt x="1248228" y="3193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23 Forma libre"/>
          <p:cNvSpPr/>
          <p:nvPr/>
        </p:nvSpPr>
        <p:spPr>
          <a:xfrm>
            <a:off x="1451429" y="2946400"/>
            <a:ext cx="667657" cy="885371"/>
          </a:xfrm>
          <a:custGeom>
            <a:avLst/>
            <a:gdLst>
              <a:gd name="connsiteX0" fmla="*/ 0 w 667657"/>
              <a:gd name="connsiteY0" fmla="*/ 0 h 885371"/>
              <a:gd name="connsiteX1" fmla="*/ 435428 w 667657"/>
              <a:gd name="connsiteY1" fmla="*/ 435429 h 885371"/>
              <a:gd name="connsiteX2" fmla="*/ 667657 w 667657"/>
              <a:gd name="connsiteY2" fmla="*/ 885371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657" h="885371">
                <a:moveTo>
                  <a:pt x="0" y="0"/>
                </a:moveTo>
                <a:lnTo>
                  <a:pt x="435428" y="435429"/>
                </a:lnTo>
                <a:lnTo>
                  <a:pt x="667657" y="8853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24 Forma libre"/>
          <p:cNvSpPr/>
          <p:nvPr/>
        </p:nvSpPr>
        <p:spPr>
          <a:xfrm>
            <a:off x="1872343" y="3657600"/>
            <a:ext cx="943428" cy="986971"/>
          </a:xfrm>
          <a:custGeom>
            <a:avLst/>
            <a:gdLst>
              <a:gd name="connsiteX0" fmla="*/ 0 w 986971"/>
              <a:gd name="connsiteY0" fmla="*/ 0 h 986971"/>
              <a:gd name="connsiteX1" fmla="*/ 43543 w 986971"/>
              <a:gd name="connsiteY1" fmla="*/ 624114 h 986971"/>
              <a:gd name="connsiteX2" fmla="*/ 478971 w 986971"/>
              <a:gd name="connsiteY2" fmla="*/ 609600 h 986971"/>
              <a:gd name="connsiteX3" fmla="*/ 537029 w 986971"/>
              <a:gd name="connsiteY3" fmla="*/ 986971 h 986971"/>
              <a:gd name="connsiteX4" fmla="*/ 986971 w 986971"/>
              <a:gd name="connsiteY4" fmla="*/ 827314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971" h="986971">
                <a:moveTo>
                  <a:pt x="0" y="0"/>
                </a:moveTo>
                <a:lnTo>
                  <a:pt x="43543" y="624114"/>
                </a:lnTo>
                <a:lnTo>
                  <a:pt x="478971" y="609600"/>
                </a:lnTo>
                <a:lnTo>
                  <a:pt x="537029" y="986971"/>
                </a:lnTo>
                <a:lnTo>
                  <a:pt x="986971" y="8273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49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Fundador</a:t>
            </a:r>
          </a:p>
        </p:txBody>
      </p:sp>
      <p:sp>
        <p:nvSpPr>
          <p:cNvPr id="21" name="20 Forma libre"/>
          <p:cNvSpPr/>
          <p:nvPr/>
        </p:nvSpPr>
        <p:spPr>
          <a:xfrm rot="260303">
            <a:off x="6062392" y="2126501"/>
            <a:ext cx="5907314" cy="1349829"/>
          </a:xfrm>
          <a:custGeom>
            <a:avLst/>
            <a:gdLst>
              <a:gd name="connsiteX0" fmla="*/ 116114 w 5762171"/>
              <a:gd name="connsiteY0" fmla="*/ 0 h 1349829"/>
              <a:gd name="connsiteX1" fmla="*/ 0 w 5762171"/>
              <a:gd name="connsiteY1" fmla="*/ 740229 h 1349829"/>
              <a:gd name="connsiteX2" fmla="*/ 58057 w 5762171"/>
              <a:gd name="connsiteY2" fmla="*/ 1233714 h 1349829"/>
              <a:gd name="connsiteX3" fmla="*/ 5486400 w 5762171"/>
              <a:gd name="connsiteY3" fmla="*/ 1349829 h 1349829"/>
              <a:gd name="connsiteX4" fmla="*/ 5675085 w 5762171"/>
              <a:gd name="connsiteY4" fmla="*/ 827314 h 1349829"/>
              <a:gd name="connsiteX5" fmla="*/ 5762171 w 5762171"/>
              <a:gd name="connsiteY5" fmla="*/ 275772 h 1349829"/>
              <a:gd name="connsiteX6" fmla="*/ 3483428 w 5762171"/>
              <a:gd name="connsiteY6" fmla="*/ 217714 h 1349829"/>
              <a:gd name="connsiteX7" fmla="*/ 116114 w 5762171"/>
              <a:gd name="connsiteY7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2171" h="1349829">
                <a:moveTo>
                  <a:pt x="116114" y="0"/>
                </a:moveTo>
                <a:lnTo>
                  <a:pt x="0" y="740229"/>
                </a:lnTo>
                <a:lnTo>
                  <a:pt x="58057" y="1233714"/>
                </a:lnTo>
                <a:lnTo>
                  <a:pt x="5486400" y="1349829"/>
                </a:lnTo>
                <a:lnTo>
                  <a:pt x="5675085" y="827314"/>
                </a:lnTo>
                <a:lnTo>
                  <a:pt x="5762171" y="275772"/>
                </a:lnTo>
                <a:lnTo>
                  <a:pt x="3483428" y="217714"/>
                </a:lnTo>
                <a:lnTo>
                  <a:pt x="116114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t="20528" r="42216" b="22421"/>
          <a:stretch/>
        </p:blipFill>
        <p:spPr bwMode="auto">
          <a:xfrm rot="21221177">
            <a:off x="4952937" y="4006338"/>
            <a:ext cx="2924754" cy="239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19 Forma libre"/>
          <p:cNvSpPr/>
          <p:nvPr/>
        </p:nvSpPr>
        <p:spPr>
          <a:xfrm rot="21147153">
            <a:off x="6006659" y="2134708"/>
            <a:ext cx="5907314" cy="1349829"/>
          </a:xfrm>
          <a:custGeom>
            <a:avLst/>
            <a:gdLst>
              <a:gd name="connsiteX0" fmla="*/ 116114 w 5762171"/>
              <a:gd name="connsiteY0" fmla="*/ 0 h 1349829"/>
              <a:gd name="connsiteX1" fmla="*/ 0 w 5762171"/>
              <a:gd name="connsiteY1" fmla="*/ 740229 h 1349829"/>
              <a:gd name="connsiteX2" fmla="*/ 58057 w 5762171"/>
              <a:gd name="connsiteY2" fmla="*/ 1233714 h 1349829"/>
              <a:gd name="connsiteX3" fmla="*/ 5486400 w 5762171"/>
              <a:gd name="connsiteY3" fmla="*/ 1349829 h 1349829"/>
              <a:gd name="connsiteX4" fmla="*/ 5675085 w 5762171"/>
              <a:gd name="connsiteY4" fmla="*/ 827314 h 1349829"/>
              <a:gd name="connsiteX5" fmla="*/ 5762171 w 5762171"/>
              <a:gd name="connsiteY5" fmla="*/ 275772 h 1349829"/>
              <a:gd name="connsiteX6" fmla="*/ 3483428 w 5762171"/>
              <a:gd name="connsiteY6" fmla="*/ 217714 h 1349829"/>
              <a:gd name="connsiteX7" fmla="*/ 116114 w 5762171"/>
              <a:gd name="connsiteY7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2171" h="1349829">
                <a:moveTo>
                  <a:pt x="116114" y="0"/>
                </a:moveTo>
                <a:lnTo>
                  <a:pt x="0" y="740229"/>
                </a:lnTo>
                <a:lnTo>
                  <a:pt x="58057" y="1233714"/>
                </a:lnTo>
                <a:lnTo>
                  <a:pt x="5486400" y="1349829"/>
                </a:lnTo>
                <a:lnTo>
                  <a:pt x="5675085" y="827314"/>
                </a:lnTo>
                <a:lnTo>
                  <a:pt x="5762171" y="275772"/>
                </a:lnTo>
                <a:lnTo>
                  <a:pt x="3483428" y="217714"/>
                </a:lnTo>
                <a:lnTo>
                  <a:pt x="116114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042465" y="1976248"/>
            <a:ext cx="4620968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15.08.1856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pic>
        <p:nvPicPr>
          <p:cNvPr id="8194" name="Picture 2" descr="http://www.dominicos.org/kit_upload/image/Noticias/padre_co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450">
            <a:off x="929461" y="3127649"/>
            <a:ext cx="2076621" cy="333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://www.anunciatasantacatalina.org/kit_upload/image/paginas/la-provinc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873">
            <a:off x="2413135" y="4724976"/>
            <a:ext cx="3182775" cy="169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Forma libre"/>
          <p:cNvSpPr/>
          <p:nvPr/>
        </p:nvSpPr>
        <p:spPr>
          <a:xfrm>
            <a:off x="5544457" y="2093538"/>
            <a:ext cx="870857" cy="1451054"/>
          </a:xfrm>
          <a:custGeom>
            <a:avLst/>
            <a:gdLst>
              <a:gd name="connsiteX0" fmla="*/ 0 w 870857"/>
              <a:gd name="connsiteY0" fmla="*/ 199719 h 1451054"/>
              <a:gd name="connsiteX1" fmla="*/ 435429 w 870857"/>
              <a:gd name="connsiteY1" fmla="*/ 83605 h 1451054"/>
              <a:gd name="connsiteX2" fmla="*/ 145143 w 870857"/>
              <a:gd name="connsiteY2" fmla="*/ 1288291 h 1451054"/>
              <a:gd name="connsiteX3" fmla="*/ 566057 w 870857"/>
              <a:gd name="connsiteY3" fmla="*/ 1389891 h 1451054"/>
              <a:gd name="connsiteX4" fmla="*/ 870857 w 870857"/>
              <a:gd name="connsiteY4" fmla="*/ 823833 h 145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57" h="1451054">
                <a:moveTo>
                  <a:pt x="0" y="199719"/>
                </a:moveTo>
                <a:cubicBezTo>
                  <a:pt x="205619" y="50947"/>
                  <a:pt x="411239" y="-97824"/>
                  <a:pt x="435429" y="83605"/>
                </a:cubicBezTo>
                <a:cubicBezTo>
                  <a:pt x="459619" y="265034"/>
                  <a:pt x="123372" y="1070577"/>
                  <a:pt x="145143" y="1288291"/>
                </a:cubicBezTo>
                <a:cubicBezTo>
                  <a:pt x="166914" y="1506005"/>
                  <a:pt x="445105" y="1467301"/>
                  <a:pt x="566057" y="1389891"/>
                </a:cubicBezTo>
                <a:cubicBezTo>
                  <a:pt x="687009" y="1312481"/>
                  <a:pt x="778933" y="1068157"/>
                  <a:pt x="870857" y="82383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 rot="163367">
            <a:off x="6045037" y="2194447"/>
            <a:ext cx="5798451" cy="1200329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sz="2400" b="1" dirty="0" smtClean="0">
                <a:latin typeface="Gill Sans Ultra Bold" panose="020B0A02020104020203" pitchFamily="34" charset="0"/>
              </a:rPr>
              <a:t>Funda </a:t>
            </a:r>
            <a:r>
              <a:rPr lang="es-PE" sz="2400" b="1" dirty="0">
                <a:latin typeface="Gill Sans Ultra Bold" panose="020B0A02020104020203" pitchFamily="34" charset="0"/>
              </a:rPr>
              <a:t>la Congregación de las </a:t>
            </a:r>
            <a:endParaRPr lang="es-PE" sz="2400" b="1" dirty="0" smtClean="0">
              <a:latin typeface="Gill Sans Ultra Bold" panose="020B0A02020104020203" pitchFamily="34" charset="0"/>
            </a:endParaRPr>
          </a:p>
          <a:p>
            <a:pPr algn="ctr"/>
            <a:r>
              <a:rPr lang="es-PE" sz="2400" b="1" dirty="0" smtClean="0">
                <a:latin typeface="Gill Sans Ultra Bold" panose="020B0A02020104020203" pitchFamily="34" charset="0"/>
              </a:rPr>
              <a:t>“</a:t>
            </a:r>
            <a:r>
              <a:rPr lang="es-PE" sz="2400" b="1" dirty="0">
                <a:latin typeface="Gill Sans Ultra Bold" panose="020B0A02020104020203" pitchFamily="34" charset="0"/>
              </a:rPr>
              <a:t>Dominicas de LA ANUNCIATA”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5979886" y="2090057"/>
            <a:ext cx="5907314" cy="1349829"/>
          </a:xfrm>
          <a:custGeom>
            <a:avLst/>
            <a:gdLst>
              <a:gd name="connsiteX0" fmla="*/ 116114 w 5762171"/>
              <a:gd name="connsiteY0" fmla="*/ 0 h 1349829"/>
              <a:gd name="connsiteX1" fmla="*/ 0 w 5762171"/>
              <a:gd name="connsiteY1" fmla="*/ 740229 h 1349829"/>
              <a:gd name="connsiteX2" fmla="*/ 58057 w 5762171"/>
              <a:gd name="connsiteY2" fmla="*/ 1233714 h 1349829"/>
              <a:gd name="connsiteX3" fmla="*/ 5486400 w 5762171"/>
              <a:gd name="connsiteY3" fmla="*/ 1349829 h 1349829"/>
              <a:gd name="connsiteX4" fmla="*/ 5675085 w 5762171"/>
              <a:gd name="connsiteY4" fmla="*/ 827314 h 1349829"/>
              <a:gd name="connsiteX5" fmla="*/ 5762171 w 5762171"/>
              <a:gd name="connsiteY5" fmla="*/ 275772 h 1349829"/>
              <a:gd name="connsiteX6" fmla="*/ 3483428 w 5762171"/>
              <a:gd name="connsiteY6" fmla="*/ 217714 h 1349829"/>
              <a:gd name="connsiteX7" fmla="*/ 116114 w 5762171"/>
              <a:gd name="connsiteY7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2171" h="1349829">
                <a:moveTo>
                  <a:pt x="116114" y="0"/>
                </a:moveTo>
                <a:lnTo>
                  <a:pt x="0" y="740229"/>
                </a:lnTo>
                <a:lnTo>
                  <a:pt x="58057" y="1233714"/>
                </a:lnTo>
                <a:lnTo>
                  <a:pt x="5486400" y="1349829"/>
                </a:lnTo>
                <a:lnTo>
                  <a:pt x="5675085" y="827314"/>
                </a:lnTo>
                <a:lnTo>
                  <a:pt x="5762171" y="275772"/>
                </a:lnTo>
                <a:lnTo>
                  <a:pt x="3483428" y="217714"/>
                </a:lnTo>
                <a:lnTo>
                  <a:pt x="116114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196" name="Picture 4" descr="http://www.revistaecclesia.com/wp-content/uploads/2012/09/Dominicas-Anuncia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962">
            <a:off x="2403739" y="3127485"/>
            <a:ext cx="1584139" cy="157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http://www.anunciata.org.es/anunciata/pan_de_azucar/1956_herman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003">
            <a:off x="3870473" y="3588019"/>
            <a:ext cx="2009297" cy="1300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8" name="Picture 2" descr="http://www.anunciatasm.org/sm/images/imagen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45" flipH="1">
            <a:off x="7627345" y="3784035"/>
            <a:ext cx="1633170" cy="254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" name="25 Rectángulo"/>
          <p:cNvSpPr/>
          <p:nvPr/>
        </p:nvSpPr>
        <p:spPr>
          <a:xfrm rot="21391338">
            <a:off x="9906599" y="3796099"/>
            <a:ext cx="2045355" cy="2951810"/>
          </a:xfrm>
          <a:prstGeom prst="rect">
            <a:avLst/>
          </a:prstGeom>
          <a:noFill/>
          <a:ln w="952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6 Rectángulo"/>
          <p:cNvSpPr/>
          <p:nvPr/>
        </p:nvSpPr>
        <p:spPr>
          <a:xfrm rot="473349">
            <a:off x="9710970" y="3767841"/>
            <a:ext cx="1809874" cy="2951810"/>
          </a:xfrm>
          <a:prstGeom prst="rect">
            <a:avLst/>
          </a:prstGeom>
          <a:noFill/>
          <a:ln w="952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Rectángulo"/>
          <p:cNvSpPr/>
          <p:nvPr/>
        </p:nvSpPr>
        <p:spPr>
          <a:xfrm>
            <a:off x="9726775" y="4015694"/>
            <a:ext cx="2236625" cy="2590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4 Rectángulo"/>
          <p:cNvSpPr/>
          <p:nvPr/>
        </p:nvSpPr>
        <p:spPr>
          <a:xfrm>
            <a:off x="9813941" y="4230231"/>
            <a:ext cx="20732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Los Colegios de la Anunciata serán focos de irradiación evangélica, junto con la formación humana, con el espíritu de sencillez. De alegría, de servicio que caracterizó al fundador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9805896" y="3866646"/>
            <a:ext cx="2073260" cy="2940582"/>
          </a:xfrm>
          <a:prstGeom prst="rect">
            <a:avLst/>
          </a:prstGeom>
          <a:noFill/>
          <a:ln w="127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80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357263">
            <a:off x="801127" y="347449"/>
            <a:ext cx="3810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Hacia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027714" y="685800"/>
            <a:ext cx="1382486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la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083628" y="542498"/>
            <a:ext cx="2612572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casa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391400" y="563673"/>
            <a:ext cx="1828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del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 rot="21400210">
            <a:off x="9048084" y="542545"/>
            <a:ext cx="29663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padre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828800" y="5063973"/>
            <a:ext cx="8001000" cy="523220"/>
          </a:xfrm>
          <a:prstGeom prst="rect">
            <a:avLst/>
          </a:prstGeom>
          <a:solidFill>
            <a:srgbClr val="FFFFDD"/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 smtClean="0">
                <a:latin typeface="Kristen ITC" panose="03050502040202030202" pitchFamily="66" charset="0"/>
              </a:rPr>
              <a:t>La </a:t>
            </a:r>
            <a:r>
              <a:rPr lang="es-PE" sz="1400" dirty="0">
                <a:latin typeface="Kristen ITC" panose="03050502040202030202" pitchFamily="66" charset="0"/>
              </a:rPr>
              <a:t>vida austerísima, las correrías apostólicas, la lucha contra las mil dificultades que encontraba su Congregación, habían acabado con sus fuerzas.  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21577" r="45203" b="24057"/>
          <a:stretch/>
        </p:blipFill>
        <p:spPr bwMode="auto">
          <a:xfrm rot="250897">
            <a:off x="8772325" y="2167339"/>
            <a:ext cx="3213817" cy="2777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ítulo 1"/>
          <p:cNvSpPr txBox="1">
            <a:spLocks/>
          </p:cNvSpPr>
          <p:nvPr/>
        </p:nvSpPr>
        <p:spPr>
          <a:xfrm rot="507875">
            <a:off x="3853452" y="2093141"/>
            <a:ext cx="3224735" cy="829022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800" b="1" cap="none" spc="50" dirty="0" smtClean="0">
              <a:ln w="38100">
                <a:solidFill>
                  <a:srgbClr val="000000"/>
                </a:solidFill>
              </a:ln>
              <a:solidFill>
                <a:srgbClr val="0099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6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1875 </a:t>
            </a:r>
            <a:endParaRPr lang="es-ES_tradnl" sz="5400" b="1" cap="none" spc="50" dirty="0">
              <a:ln w="38100">
                <a:solidFill>
                  <a:srgbClr val="000000"/>
                </a:solidFill>
              </a:ln>
              <a:solidFill>
                <a:srgbClr val="0099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47800" y="3418278"/>
            <a:ext cx="6667500" cy="307777"/>
          </a:xfrm>
          <a:prstGeom prst="rect">
            <a:avLst/>
          </a:prstGeom>
          <a:solidFill>
            <a:srgbClr val="FFFFDD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Hacía algo más de cinco años que había quedado ciego repentinamente</a:t>
            </a:r>
          </a:p>
        </p:txBody>
      </p:sp>
      <p:sp>
        <p:nvSpPr>
          <p:cNvPr id="16" name="15 Rectángulo"/>
          <p:cNvSpPr/>
          <p:nvPr/>
        </p:nvSpPr>
        <p:spPr>
          <a:xfrm rot="21390610">
            <a:off x="1603141" y="3927921"/>
            <a:ext cx="6931559" cy="307777"/>
          </a:xfrm>
          <a:prstGeom prst="rect">
            <a:avLst/>
          </a:prstGeom>
          <a:solidFill>
            <a:srgbClr val="FFFFDD"/>
          </a:solidFill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Recobró algo la vista pero desde diciembre de 1869 no pudo volver a leer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210016" y="4569023"/>
            <a:ext cx="3876584" cy="307777"/>
          </a:xfrm>
          <a:prstGeom prst="rect">
            <a:avLst/>
          </a:prstGeom>
          <a:solidFill>
            <a:srgbClr val="FFFFDD"/>
          </a:solidFill>
          <a:ln>
            <a:solidFill>
              <a:srgbClr val="CC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Eran frecuentes los ataques apopléticos</a:t>
            </a:r>
          </a:p>
        </p:txBody>
      </p:sp>
      <p:sp>
        <p:nvSpPr>
          <p:cNvPr id="21" name="20 Rectángulo"/>
          <p:cNvSpPr/>
          <p:nvPr/>
        </p:nvSpPr>
        <p:spPr>
          <a:xfrm rot="164405">
            <a:off x="1526094" y="5934871"/>
            <a:ext cx="9205935" cy="307777"/>
          </a:xfrm>
          <a:prstGeom prst="rect">
            <a:avLst/>
          </a:prstGeom>
          <a:solidFill>
            <a:srgbClr val="FFFFDD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Santamente, como había vivido, pasó de este mundo a la Casa de Padre, de la mano de María.</a:t>
            </a:r>
          </a:p>
        </p:txBody>
      </p:sp>
      <p:sp>
        <p:nvSpPr>
          <p:cNvPr id="24" name="23 Rectángulo"/>
          <p:cNvSpPr/>
          <p:nvPr/>
        </p:nvSpPr>
        <p:spPr>
          <a:xfrm rot="21107492">
            <a:off x="1808092" y="4988592"/>
            <a:ext cx="144000" cy="6840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CC0000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 rot="21107492">
            <a:off x="1608865" y="3978374"/>
            <a:ext cx="108000" cy="612000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25 Rectángulo"/>
          <p:cNvSpPr/>
          <p:nvPr/>
        </p:nvSpPr>
        <p:spPr>
          <a:xfrm>
            <a:off x="1439636" y="3306000"/>
            <a:ext cx="144000" cy="504000"/>
          </a:xfrm>
          <a:prstGeom prst="rect">
            <a:avLst/>
          </a:prstGeom>
          <a:solidFill>
            <a:srgbClr val="66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26 Rectángulo"/>
          <p:cNvSpPr/>
          <p:nvPr/>
        </p:nvSpPr>
        <p:spPr>
          <a:xfrm rot="284509">
            <a:off x="1509676" y="5550972"/>
            <a:ext cx="144000" cy="540000"/>
          </a:xfrm>
          <a:prstGeom prst="rect">
            <a:avLst/>
          </a:prstGeom>
          <a:solidFill>
            <a:srgbClr val="CC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28 Rectángulo"/>
          <p:cNvSpPr/>
          <p:nvPr/>
        </p:nvSpPr>
        <p:spPr>
          <a:xfrm rot="21429174">
            <a:off x="3136651" y="4446628"/>
            <a:ext cx="108000" cy="504000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21 Forma libre"/>
          <p:cNvSpPr/>
          <p:nvPr/>
        </p:nvSpPr>
        <p:spPr>
          <a:xfrm>
            <a:off x="914400" y="2844800"/>
            <a:ext cx="4238171" cy="3033486"/>
          </a:xfrm>
          <a:custGeom>
            <a:avLst/>
            <a:gdLst>
              <a:gd name="connsiteX0" fmla="*/ 4238171 w 4238171"/>
              <a:gd name="connsiteY0" fmla="*/ 0 h 3033486"/>
              <a:gd name="connsiteX1" fmla="*/ 1436914 w 4238171"/>
              <a:gd name="connsiteY1" fmla="*/ 290286 h 3033486"/>
              <a:gd name="connsiteX2" fmla="*/ 0 w 4238171"/>
              <a:gd name="connsiteY2" fmla="*/ 14514 h 3033486"/>
              <a:gd name="connsiteX3" fmla="*/ 116114 w 4238171"/>
              <a:gd name="connsiteY3" fmla="*/ 2394857 h 3033486"/>
              <a:gd name="connsiteX4" fmla="*/ 624114 w 4238171"/>
              <a:gd name="connsiteY4" fmla="*/ 3033486 h 30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171" h="3033486">
                <a:moveTo>
                  <a:pt x="4238171" y="0"/>
                </a:moveTo>
                <a:lnTo>
                  <a:pt x="1436914" y="290286"/>
                </a:lnTo>
                <a:lnTo>
                  <a:pt x="0" y="14514"/>
                </a:lnTo>
                <a:lnTo>
                  <a:pt x="116114" y="2394857"/>
                </a:lnTo>
                <a:lnTo>
                  <a:pt x="624114" y="30334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22 Forma libre"/>
          <p:cNvSpPr/>
          <p:nvPr/>
        </p:nvSpPr>
        <p:spPr>
          <a:xfrm>
            <a:off x="1291771" y="2844800"/>
            <a:ext cx="3817258" cy="783771"/>
          </a:xfrm>
          <a:custGeom>
            <a:avLst/>
            <a:gdLst>
              <a:gd name="connsiteX0" fmla="*/ 3817258 w 3817258"/>
              <a:gd name="connsiteY0" fmla="*/ 0 h 783771"/>
              <a:gd name="connsiteX1" fmla="*/ 3352800 w 3817258"/>
              <a:gd name="connsiteY1" fmla="*/ 275771 h 783771"/>
              <a:gd name="connsiteX2" fmla="*/ 1016000 w 3817258"/>
              <a:gd name="connsiteY2" fmla="*/ 493486 h 783771"/>
              <a:gd name="connsiteX3" fmla="*/ 72572 w 3817258"/>
              <a:gd name="connsiteY3" fmla="*/ 333829 h 783771"/>
              <a:gd name="connsiteX4" fmla="*/ 0 w 3817258"/>
              <a:gd name="connsiteY4" fmla="*/ 624114 h 783771"/>
              <a:gd name="connsiteX5" fmla="*/ 145143 w 3817258"/>
              <a:gd name="connsiteY5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258" h="783771">
                <a:moveTo>
                  <a:pt x="3817258" y="0"/>
                </a:moveTo>
                <a:lnTo>
                  <a:pt x="3352800" y="275771"/>
                </a:lnTo>
                <a:lnTo>
                  <a:pt x="1016000" y="493486"/>
                </a:lnTo>
                <a:lnTo>
                  <a:pt x="72572" y="333829"/>
                </a:lnTo>
                <a:lnTo>
                  <a:pt x="0" y="624114"/>
                </a:lnTo>
                <a:lnTo>
                  <a:pt x="145143" y="7837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Forma libre"/>
          <p:cNvSpPr/>
          <p:nvPr/>
        </p:nvSpPr>
        <p:spPr>
          <a:xfrm>
            <a:off x="1059543" y="2467429"/>
            <a:ext cx="3933371" cy="1814285"/>
          </a:xfrm>
          <a:custGeom>
            <a:avLst/>
            <a:gdLst>
              <a:gd name="connsiteX0" fmla="*/ 3933371 w 3933371"/>
              <a:gd name="connsiteY0" fmla="*/ 406400 h 1814285"/>
              <a:gd name="connsiteX1" fmla="*/ 304800 w 3933371"/>
              <a:gd name="connsiteY1" fmla="*/ 0 h 1814285"/>
              <a:gd name="connsiteX2" fmla="*/ 0 w 3933371"/>
              <a:gd name="connsiteY2" fmla="*/ 1262742 h 1814285"/>
              <a:gd name="connsiteX3" fmla="*/ 348343 w 3933371"/>
              <a:gd name="connsiteY3" fmla="*/ 1814285 h 1814285"/>
              <a:gd name="connsiteX4" fmla="*/ 580571 w 3933371"/>
              <a:gd name="connsiteY4" fmla="*/ 1814285 h 18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3371" h="1814285">
                <a:moveTo>
                  <a:pt x="3933371" y="406400"/>
                </a:moveTo>
                <a:lnTo>
                  <a:pt x="304800" y="0"/>
                </a:lnTo>
                <a:lnTo>
                  <a:pt x="0" y="1262742"/>
                </a:lnTo>
                <a:lnTo>
                  <a:pt x="348343" y="1814285"/>
                </a:lnTo>
                <a:lnTo>
                  <a:pt x="580571" y="18142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30 Forma libre"/>
          <p:cNvSpPr/>
          <p:nvPr/>
        </p:nvSpPr>
        <p:spPr>
          <a:xfrm>
            <a:off x="1233714" y="4034971"/>
            <a:ext cx="1944915" cy="841829"/>
          </a:xfrm>
          <a:custGeom>
            <a:avLst/>
            <a:gdLst>
              <a:gd name="connsiteX0" fmla="*/ 0 w 1944915"/>
              <a:gd name="connsiteY0" fmla="*/ 0 h 841829"/>
              <a:gd name="connsiteX1" fmla="*/ 116115 w 1944915"/>
              <a:gd name="connsiteY1" fmla="*/ 841829 h 841829"/>
              <a:gd name="connsiteX2" fmla="*/ 1291772 w 1944915"/>
              <a:gd name="connsiteY2" fmla="*/ 566058 h 841829"/>
              <a:gd name="connsiteX3" fmla="*/ 1944915 w 1944915"/>
              <a:gd name="connsiteY3" fmla="*/ 769258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4915" h="841829">
                <a:moveTo>
                  <a:pt x="0" y="0"/>
                </a:moveTo>
                <a:lnTo>
                  <a:pt x="116115" y="841829"/>
                </a:lnTo>
                <a:lnTo>
                  <a:pt x="1291772" y="566058"/>
                </a:lnTo>
                <a:lnTo>
                  <a:pt x="1944915" y="7692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192" name="8191 Forma libre"/>
          <p:cNvSpPr/>
          <p:nvPr/>
        </p:nvSpPr>
        <p:spPr>
          <a:xfrm>
            <a:off x="1016000" y="4789714"/>
            <a:ext cx="827314" cy="638629"/>
          </a:xfrm>
          <a:custGeom>
            <a:avLst/>
            <a:gdLst>
              <a:gd name="connsiteX0" fmla="*/ 0 w 827314"/>
              <a:gd name="connsiteY0" fmla="*/ 0 h 638629"/>
              <a:gd name="connsiteX1" fmla="*/ 391886 w 827314"/>
              <a:gd name="connsiteY1" fmla="*/ 464457 h 638629"/>
              <a:gd name="connsiteX2" fmla="*/ 827314 w 827314"/>
              <a:gd name="connsiteY2" fmla="*/ 638629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314" h="638629">
                <a:moveTo>
                  <a:pt x="0" y="0"/>
                </a:moveTo>
                <a:lnTo>
                  <a:pt x="391886" y="464457"/>
                </a:lnTo>
                <a:lnTo>
                  <a:pt x="827314" y="6386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83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357263">
            <a:off x="801127" y="347449"/>
            <a:ext cx="3810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Hacia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027714" y="685800"/>
            <a:ext cx="1382486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la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083628" y="542498"/>
            <a:ext cx="2612572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casa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391400" y="563673"/>
            <a:ext cx="1828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del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 rot="21400210">
            <a:off x="9048084" y="542545"/>
            <a:ext cx="29663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8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padre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20586" r="49890" b="23462"/>
          <a:stretch/>
        </p:blipFill>
        <p:spPr bwMode="auto">
          <a:xfrm>
            <a:off x="9947019" y="3273942"/>
            <a:ext cx="2348362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62000" y="5903893"/>
            <a:ext cx="11277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Hace </a:t>
            </a:r>
            <a:r>
              <a:rPr lang="es-PE" dirty="0">
                <a:latin typeface="Gill Sans Ultra Bold" panose="020B0A02020104020203" pitchFamily="34" charset="0"/>
              </a:rPr>
              <a:t>más de ciento treinta años que falleció el Padre Coll. </a:t>
            </a:r>
            <a:r>
              <a:rPr lang="es-PE" dirty="0" smtClean="0">
                <a:latin typeface="Gill Sans Ultra Bold" panose="020B0A02020104020203" pitchFamily="34" charset="0"/>
              </a:rPr>
              <a:t>Pero </a:t>
            </a:r>
            <a:r>
              <a:rPr lang="es-PE" dirty="0">
                <a:latin typeface="Gill Sans Ultra Bold" panose="020B0A02020104020203" pitchFamily="34" charset="0"/>
              </a:rPr>
              <a:t>el Padre </a:t>
            </a:r>
            <a:r>
              <a:rPr lang="es-PE" dirty="0" smtClean="0">
                <a:latin typeface="Gill Sans Ultra Bold" panose="020B0A02020104020203" pitchFamily="34" charset="0"/>
              </a:rPr>
              <a:t>Coll</a:t>
            </a:r>
            <a:r>
              <a:rPr lang="es-PE" sz="2400" dirty="0" smtClean="0">
                <a:latin typeface="Gill Sans Ultra Bold" panose="020B0A02020104020203" pitchFamily="34" charset="0"/>
              </a:rPr>
              <a:t>    </a:t>
            </a:r>
          </a:p>
          <a:p>
            <a:pPr algn="ctr"/>
            <a:r>
              <a:rPr lang="es-PE" sz="2400" dirty="0" smtClean="0">
                <a:latin typeface="Gill Sans Ultra Bold" panose="020B0A02020104020203" pitchFamily="34" charset="0"/>
              </a:rPr>
              <a:t> </a:t>
            </a:r>
            <a:r>
              <a:rPr lang="es-PE" sz="3200" dirty="0" smtClean="0">
                <a:latin typeface="Gill Sans Ultra Bold" panose="020B0A02020104020203" pitchFamily="34" charset="0"/>
              </a:rPr>
              <a:t>¡</a:t>
            </a:r>
            <a:r>
              <a:rPr lang="es-PE" sz="3200" dirty="0">
                <a:latin typeface="Gill Sans Ultra Bold" panose="020B0A02020104020203" pitchFamily="34" charset="0"/>
              </a:rPr>
              <a:t>no ha </a:t>
            </a:r>
            <a:r>
              <a:rPr lang="es-PE" sz="3200" dirty="0" smtClean="0">
                <a:latin typeface="Gill Sans Ultra Bold" panose="020B0A02020104020203" pitchFamily="34" charset="0"/>
              </a:rPr>
              <a:t>muerto!</a:t>
            </a:r>
            <a:endParaRPr lang="es-PE" sz="3200" dirty="0">
              <a:latin typeface="Gill Sans Ultra Bold" panose="020B0A02020104020203" pitchFamily="34" charset="0"/>
            </a:endParaRPr>
          </a:p>
        </p:txBody>
      </p:sp>
      <p:pic>
        <p:nvPicPr>
          <p:cNvPr id="20" name="Picture 2" descr="http://zupajastrebarsko.hr/slike/svetac/sveti_franjo_coll_guitart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046">
            <a:off x="1219200" y="2163047"/>
            <a:ext cx="2209800" cy="3289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Título 1"/>
          <p:cNvSpPr txBox="1">
            <a:spLocks/>
          </p:cNvSpPr>
          <p:nvPr/>
        </p:nvSpPr>
        <p:spPr>
          <a:xfrm rot="21360057">
            <a:off x="3834535" y="2348761"/>
            <a:ext cx="6697896" cy="829022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800" b="1" cap="none" spc="50" dirty="0" smtClean="0">
              <a:ln w="38100">
                <a:solidFill>
                  <a:srgbClr val="000000"/>
                </a:solidFill>
              </a:ln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6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2 de abril de 1875 </a:t>
            </a:r>
            <a:endParaRPr lang="es-ES_tradnl" sz="5400" b="1" cap="none" spc="50" dirty="0">
              <a:ln w="38100">
                <a:solidFill>
                  <a:srgbClr val="000000"/>
                </a:solidFill>
              </a:ln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26" name="25 Rectángulo"/>
          <p:cNvSpPr/>
          <p:nvPr/>
        </p:nvSpPr>
        <p:spPr>
          <a:xfrm rot="21438566">
            <a:off x="4718665" y="4265546"/>
            <a:ext cx="5183890" cy="871063"/>
          </a:xfrm>
          <a:prstGeom prst="rect">
            <a:avLst/>
          </a:prstGeom>
          <a:noFill/>
          <a:ln>
            <a:solidFill>
              <a:srgbClr val="6600FF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Rectángulo"/>
          <p:cNvSpPr/>
          <p:nvPr/>
        </p:nvSpPr>
        <p:spPr>
          <a:xfrm rot="379498">
            <a:off x="4871357" y="4368489"/>
            <a:ext cx="4653643" cy="871063"/>
          </a:xfrm>
          <a:prstGeom prst="rect">
            <a:avLst/>
          </a:prstGeom>
          <a:noFill/>
          <a:ln>
            <a:solidFill>
              <a:srgbClr val="6600FF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5 CuadroTexto"/>
          <p:cNvSpPr txBox="1"/>
          <p:nvPr/>
        </p:nvSpPr>
        <p:spPr>
          <a:xfrm rot="304934">
            <a:off x="4573548" y="4114262"/>
            <a:ext cx="4995211" cy="954107"/>
          </a:xfrm>
          <a:prstGeom prst="rect">
            <a:avLst/>
          </a:prstGeom>
          <a:solidFill>
            <a:srgbClr val="FFFFD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800" dirty="0" smtClean="0">
                <a:latin typeface="Gill Sans Ultra Bold" panose="020B0A02020104020203" pitchFamily="34" charset="0"/>
              </a:rPr>
              <a:t>MUERTE DE SAN FRANCISCO COLL</a:t>
            </a:r>
            <a:endParaRPr lang="es-PE" sz="2800" dirty="0">
              <a:latin typeface="Gill Sans Ultra Bold" panose="020B0A02020104020203" pitchFamily="34" charset="0"/>
            </a:endParaRPr>
          </a:p>
        </p:txBody>
      </p:sp>
      <p:sp>
        <p:nvSpPr>
          <p:cNvPr id="24" name="23 Forma libre"/>
          <p:cNvSpPr/>
          <p:nvPr/>
        </p:nvSpPr>
        <p:spPr>
          <a:xfrm>
            <a:off x="3625403" y="3076618"/>
            <a:ext cx="1265911" cy="1742125"/>
          </a:xfrm>
          <a:custGeom>
            <a:avLst/>
            <a:gdLst>
              <a:gd name="connsiteX0" fmla="*/ 235397 w 1265911"/>
              <a:gd name="connsiteY0" fmla="*/ 247153 h 1742125"/>
              <a:gd name="connsiteX1" fmla="*/ 191854 w 1265911"/>
              <a:gd name="connsiteY1" fmla="*/ 411 h 1742125"/>
              <a:gd name="connsiteX2" fmla="*/ 3168 w 1265911"/>
              <a:gd name="connsiteY2" fmla="*/ 203611 h 1742125"/>
              <a:gd name="connsiteX3" fmla="*/ 366026 w 1265911"/>
              <a:gd name="connsiteY3" fmla="*/ 726125 h 1742125"/>
              <a:gd name="connsiteX4" fmla="*/ 859511 w 1265911"/>
              <a:gd name="connsiteY4" fmla="*/ 421325 h 1742125"/>
              <a:gd name="connsiteX5" fmla="*/ 1265911 w 1265911"/>
              <a:gd name="connsiteY5" fmla="*/ 697096 h 1742125"/>
              <a:gd name="connsiteX6" fmla="*/ 859511 w 1265911"/>
              <a:gd name="connsiteY6" fmla="*/ 798696 h 1742125"/>
              <a:gd name="connsiteX7" fmla="*/ 1207854 w 1265911"/>
              <a:gd name="connsiteY7" fmla="*/ 1176068 h 1742125"/>
              <a:gd name="connsiteX8" fmla="*/ 874026 w 1265911"/>
              <a:gd name="connsiteY8" fmla="*/ 1379268 h 1742125"/>
              <a:gd name="connsiteX9" fmla="*/ 1222368 w 1265911"/>
              <a:gd name="connsiteY9" fmla="*/ 1626011 h 1742125"/>
              <a:gd name="connsiteX10" fmla="*/ 961111 w 1265911"/>
              <a:gd name="connsiteY10" fmla="*/ 1742125 h 174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5911" h="1742125">
                <a:moveTo>
                  <a:pt x="235397" y="247153"/>
                </a:moveTo>
                <a:cubicBezTo>
                  <a:pt x="232978" y="127410"/>
                  <a:pt x="230559" y="7668"/>
                  <a:pt x="191854" y="411"/>
                </a:cubicBezTo>
                <a:cubicBezTo>
                  <a:pt x="153149" y="-6846"/>
                  <a:pt x="-25861" y="82659"/>
                  <a:pt x="3168" y="203611"/>
                </a:cubicBezTo>
                <a:cubicBezTo>
                  <a:pt x="32197" y="324563"/>
                  <a:pt x="223302" y="689839"/>
                  <a:pt x="366026" y="726125"/>
                </a:cubicBezTo>
                <a:cubicBezTo>
                  <a:pt x="508750" y="762411"/>
                  <a:pt x="709530" y="426163"/>
                  <a:pt x="859511" y="421325"/>
                </a:cubicBezTo>
                <a:cubicBezTo>
                  <a:pt x="1009492" y="416487"/>
                  <a:pt x="1265911" y="634201"/>
                  <a:pt x="1265911" y="697096"/>
                </a:cubicBezTo>
                <a:cubicBezTo>
                  <a:pt x="1265911" y="759991"/>
                  <a:pt x="869187" y="718867"/>
                  <a:pt x="859511" y="798696"/>
                </a:cubicBezTo>
                <a:cubicBezTo>
                  <a:pt x="849835" y="878525"/>
                  <a:pt x="1205435" y="1079306"/>
                  <a:pt x="1207854" y="1176068"/>
                </a:cubicBezTo>
                <a:cubicBezTo>
                  <a:pt x="1210273" y="1272830"/>
                  <a:pt x="871607" y="1304278"/>
                  <a:pt x="874026" y="1379268"/>
                </a:cubicBezTo>
                <a:cubicBezTo>
                  <a:pt x="876445" y="1454258"/>
                  <a:pt x="1207854" y="1565535"/>
                  <a:pt x="1222368" y="1626011"/>
                </a:cubicBezTo>
                <a:cubicBezTo>
                  <a:pt x="1236882" y="1686487"/>
                  <a:pt x="1098996" y="1714306"/>
                  <a:pt x="961111" y="1742125"/>
                </a:cubicBezTo>
              </a:path>
            </a:pathLst>
          </a:custGeom>
          <a:noFill/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2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rot="320232">
            <a:off x="537775" y="273612"/>
            <a:ext cx="3352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0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Perfil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786743" y="571500"/>
            <a:ext cx="29282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de 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158343" y="381000"/>
            <a:ext cx="2971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San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9720943" y="273612"/>
            <a:ext cx="27758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Coll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5682343" y="571500"/>
            <a:ext cx="48006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Francisco</a:t>
            </a:r>
          </a:p>
        </p:txBody>
      </p:sp>
      <p:sp>
        <p:nvSpPr>
          <p:cNvPr id="2" name="1 Rectángulo"/>
          <p:cNvSpPr/>
          <p:nvPr/>
        </p:nvSpPr>
        <p:spPr>
          <a:xfrm rot="21418580">
            <a:off x="7249886" y="6313137"/>
            <a:ext cx="494211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PE" sz="1600" dirty="0" smtClean="0">
                <a:latin typeface="Kristen ITC" panose="03050502040202030202" pitchFamily="66" charset="0"/>
              </a:rPr>
              <a:t>Inclinado </a:t>
            </a:r>
            <a:r>
              <a:rPr lang="es-PE" sz="1600" dirty="0">
                <a:latin typeface="Kristen ITC" panose="03050502040202030202" pitchFamily="66" charset="0"/>
              </a:rPr>
              <a:t>a la piedad, </a:t>
            </a:r>
            <a:r>
              <a:rPr lang="es-PE" sz="1600" dirty="0" smtClean="0">
                <a:latin typeface="Kristen ITC" panose="03050502040202030202" pitchFamily="66" charset="0"/>
              </a:rPr>
              <a:t>profundamente religioso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62400" y="1962090"/>
            <a:ext cx="424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dirty="0">
                <a:latin typeface="Gill Sans Ultra Bold" panose="020B0A02020104020203" pitchFamily="34" charset="0"/>
              </a:rPr>
              <a:t>Sus rasgos humanos: </a:t>
            </a:r>
          </a:p>
        </p:txBody>
      </p:sp>
      <p:sp>
        <p:nvSpPr>
          <p:cNvPr id="18" name="17 Rectángulo"/>
          <p:cNvSpPr/>
          <p:nvPr/>
        </p:nvSpPr>
        <p:spPr>
          <a:xfrm rot="359170">
            <a:off x="1293473" y="2362200"/>
            <a:ext cx="357341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PE" sz="1600" dirty="0">
                <a:latin typeface="Kristen ITC" panose="03050502040202030202" pitchFamily="66" charset="0"/>
              </a:rPr>
              <a:t>Era de naturaleza sana y robusta.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371600" y="2895600"/>
            <a:ext cx="317747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PE" sz="1600" dirty="0">
                <a:latin typeface="Kristen ITC" panose="03050502040202030202" pitchFamily="66" charset="0"/>
              </a:rPr>
              <a:t>De carácter tenaz y decidido.</a:t>
            </a:r>
          </a:p>
        </p:txBody>
      </p:sp>
      <p:sp>
        <p:nvSpPr>
          <p:cNvPr id="20" name="19 Rectángulo"/>
          <p:cNvSpPr/>
          <p:nvPr/>
        </p:nvSpPr>
        <p:spPr>
          <a:xfrm rot="282166">
            <a:off x="1441744" y="5324802"/>
            <a:ext cx="3517310" cy="338554"/>
          </a:xfrm>
          <a:prstGeom prst="rect">
            <a:avLst/>
          </a:prstGeom>
          <a:solidFill>
            <a:srgbClr val="FFB3B3"/>
          </a:solidFill>
        </p:spPr>
        <p:txBody>
          <a:bodyPr wrap="none">
            <a:spAutoFit/>
          </a:bodyPr>
          <a:lstStyle/>
          <a:p>
            <a:r>
              <a:rPr lang="es-PE" sz="1600" dirty="0">
                <a:latin typeface="Kristen ITC" panose="03050502040202030202" pitchFamily="66" charset="0"/>
              </a:rPr>
              <a:t>Inquieto, emprendedor, creativo.</a:t>
            </a:r>
          </a:p>
        </p:txBody>
      </p:sp>
      <p:sp>
        <p:nvSpPr>
          <p:cNvPr id="21" name="20 Rectángulo"/>
          <p:cNvSpPr/>
          <p:nvPr/>
        </p:nvSpPr>
        <p:spPr>
          <a:xfrm rot="154061">
            <a:off x="1417253" y="5867972"/>
            <a:ext cx="344043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Era muy sociable, comunicativo y abierto con todos</a:t>
            </a:r>
          </a:p>
        </p:txBody>
      </p:sp>
      <p:sp>
        <p:nvSpPr>
          <p:cNvPr id="22" name="21 Rectángulo"/>
          <p:cNvSpPr/>
          <p:nvPr/>
        </p:nvSpPr>
        <p:spPr>
          <a:xfrm rot="226518">
            <a:off x="1341895" y="3983854"/>
            <a:ext cx="298549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Bondadoso, compasivo y de talante pacífico.</a:t>
            </a:r>
          </a:p>
        </p:txBody>
      </p:sp>
      <p:sp>
        <p:nvSpPr>
          <p:cNvPr id="23" name="22 Rectángulo"/>
          <p:cNvSpPr/>
          <p:nvPr/>
        </p:nvSpPr>
        <p:spPr>
          <a:xfrm rot="21419683">
            <a:off x="1572213" y="3406745"/>
            <a:ext cx="259077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PE" sz="1600" dirty="0">
                <a:latin typeface="Kristen ITC" panose="03050502040202030202" pitchFamily="66" charset="0"/>
              </a:rPr>
              <a:t>De trato suave y </a:t>
            </a:r>
            <a:r>
              <a:rPr lang="es-PE" sz="1600" dirty="0" smtClean="0">
                <a:latin typeface="Kristen ITC" panose="03050502040202030202" pitchFamily="66" charset="0"/>
              </a:rPr>
              <a:t>amable</a:t>
            </a:r>
            <a:endParaRPr lang="es-PE" sz="1600" dirty="0">
              <a:latin typeface="Kristen ITC" panose="03050502040202030202" pitchFamily="66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1441744" y="4776317"/>
            <a:ext cx="3437158" cy="338554"/>
          </a:xfrm>
          <a:prstGeom prst="rect">
            <a:avLst/>
          </a:prstGeom>
          <a:solidFill>
            <a:srgbClr val="EEFFBD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Alegre y con sentido del humor. </a:t>
            </a:r>
          </a:p>
        </p:txBody>
      </p:sp>
      <p:sp>
        <p:nvSpPr>
          <p:cNvPr id="25" name="24 Forma libre"/>
          <p:cNvSpPr/>
          <p:nvPr/>
        </p:nvSpPr>
        <p:spPr>
          <a:xfrm>
            <a:off x="1349829" y="2177143"/>
            <a:ext cx="3410857" cy="682171"/>
          </a:xfrm>
          <a:custGeom>
            <a:avLst/>
            <a:gdLst>
              <a:gd name="connsiteX0" fmla="*/ 14514 w 3410857"/>
              <a:gd name="connsiteY0" fmla="*/ 0 h 682171"/>
              <a:gd name="connsiteX1" fmla="*/ 0 w 3410857"/>
              <a:gd name="connsiteY1" fmla="*/ 464457 h 682171"/>
              <a:gd name="connsiteX2" fmla="*/ 3396342 w 3410857"/>
              <a:gd name="connsiteY2" fmla="*/ 682171 h 682171"/>
              <a:gd name="connsiteX3" fmla="*/ 3410857 w 3410857"/>
              <a:gd name="connsiteY3" fmla="*/ 304800 h 682171"/>
              <a:gd name="connsiteX4" fmla="*/ 14514 w 3410857"/>
              <a:gd name="connsiteY4" fmla="*/ 0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857" h="682171">
                <a:moveTo>
                  <a:pt x="14514" y="0"/>
                </a:moveTo>
                <a:lnTo>
                  <a:pt x="0" y="464457"/>
                </a:lnTo>
                <a:lnTo>
                  <a:pt x="3396342" y="682171"/>
                </a:lnTo>
                <a:lnTo>
                  <a:pt x="3410857" y="304800"/>
                </a:lnTo>
                <a:lnTo>
                  <a:pt x="14514" y="0"/>
                </a:lnTo>
                <a:close/>
              </a:path>
            </a:pathLst>
          </a:custGeom>
          <a:noFill/>
          <a:ln w="127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5 Forma libre"/>
          <p:cNvSpPr/>
          <p:nvPr/>
        </p:nvSpPr>
        <p:spPr>
          <a:xfrm>
            <a:off x="1393371" y="2888343"/>
            <a:ext cx="3091543" cy="377371"/>
          </a:xfrm>
          <a:custGeom>
            <a:avLst/>
            <a:gdLst>
              <a:gd name="connsiteX0" fmla="*/ 72572 w 3091543"/>
              <a:gd name="connsiteY0" fmla="*/ 0 h 377371"/>
              <a:gd name="connsiteX1" fmla="*/ 0 w 3091543"/>
              <a:gd name="connsiteY1" fmla="*/ 304800 h 377371"/>
              <a:gd name="connsiteX2" fmla="*/ 3033486 w 3091543"/>
              <a:gd name="connsiteY2" fmla="*/ 377371 h 377371"/>
              <a:gd name="connsiteX3" fmla="*/ 3091543 w 3091543"/>
              <a:gd name="connsiteY3" fmla="*/ 14514 h 377371"/>
              <a:gd name="connsiteX4" fmla="*/ 72572 w 3091543"/>
              <a:gd name="connsiteY4" fmla="*/ 0 h 37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1543" h="377371">
                <a:moveTo>
                  <a:pt x="72572" y="0"/>
                </a:moveTo>
                <a:lnTo>
                  <a:pt x="0" y="304800"/>
                </a:lnTo>
                <a:lnTo>
                  <a:pt x="3033486" y="377371"/>
                </a:lnTo>
                <a:lnTo>
                  <a:pt x="3091543" y="14514"/>
                </a:lnTo>
                <a:lnTo>
                  <a:pt x="72572" y="0"/>
                </a:lnTo>
                <a:close/>
              </a:path>
            </a:pathLst>
          </a:custGeom>
          <a:noFill/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1" name="12290 Forma libre"/>
          <p:cNvSpPr/>
          <p:nvPr/>
        </p:nvSpPr>
        <p:spPr>
          <a:xfrm>
            <a:off x="4136571" y="3512457"/>
            <a:ext cx="841829" cy="798286"/>
          </a:xfrm>
          <a:custGeom>
            <a:avLst/>
            <a:gdLst>
              <a:gd name="connsiteX0" fmla="*/ 0 w 841829"/>
              <a:gd name="connsiteY0" fmla="*/ 0 h 798286"/>
              <a:gd name="connsiteX1" fmla="*/ 362858 w 841829"/>
              <a:gd name="connsiteY1" fmla="*/ 0 h 798286"/>
              <a:gd name="connsiteX2" fmla="*/ 537029 w 841829"/>
              <a:gd name="connsiteY2" fmla="*/ 711200 h 798286"/>
              <a:gd name="connsiteX3" fmla="*/ 841829 w 841829"/>
              <a:gd name="connsiteY3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9" h="798286">
                <a:moveTo>
                  <a:pt x="0" y="0"/>
                </a:moveTo>
                <a:lnTo>
                  <a:pt x="362858" y="0"/>
                </a:lnTo>
                <a:lnTo>
                  <a:pt x="537029" y="711200"/>
                </a:lnTo>
                <a:lnTo>
                  <a:pt x="841829" y="7982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6 Forma libre"/>
          <p:cNvSpPr/>
          <p:nvPr/>
        </p:nvSpPr>
        <p:spPr>
          <a:xfrm>
            <a:off x="1494971" y="3338286"/>
            <a:ext cx="2786743" cy="464457"/>
          </a:xfrm>
          <a:custGeom>
            <a:avLst/>
            <a:gdLst>
              <a:gd name="connsiteX0" fmla="*/ 174172 w 2786743"/>
              <a:gd name="connsiteY0" fmla="*/ 145143 h 464457"/>
              <a:gd name="connsiteX1" fmla="*/ 0 w 2786743"/>
              <a:gd name="connsiteY1" fmla="*/ 406400 h 464457"/>
              <a:gd name="connsiteX2" fmla="*/ 391886 w 2786743"/>
              <a:gd name="connsiteY2" fmla="*/ 464457 h 464457"/>
              <a:gd name="connsiteX3" fmla="*/ 2278743 w 2786743"/>
              <a:gd name="connsiteY3" fmla="*/ 348343 h 464457"/>
              <a:gd name="connsiteX4" fmla="*/ 2786743 w 2786743"/>
              <a:gd name="connsiteY4" fmla="*/ 246743 h 464457"/>
              <a:gd name="connsiteX5" fmla="*/ 2685143 w 2786743"/>
              <a:gd name="connsiteY5" fmla="*/ 0 h 464457"/>
              <a:gd name="connsiteX6" fmla="*/ 174172 w 2786743"/>
              <a:gd name="connsiteY6" fmla="*/ 145143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6743" h="464457">
                <a:moveTo>
                  <a:pt x="174172" y="145143"/>
                </a:moveTo>
                <a:lnTo>
                  <a:pt x="0" y="406400"/>
                </a:lnTo>
                <a:lnTo>
                  <a:pt x="391886" y="464457"/>
                </a:lnTo>
                <a:lnTo>
                  <a:pt x="2278743" y="348343"/>
                </a:lnTo>
                <a:lnTo>
                  <a:pt x="2786743" y="246743"/>
                </a:lnTo>
                <a:lnTo>
                  <a:pt x="2685143" y="0"/>
                </a:lnTo>
                <a:lnTo>
                  <a:pt x="174172" y="14514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Forma libre"/>
          <p:cNvSpPr/>
          <p:nvPr/>
        </p:nvSpPr>
        <p:spPr>
          <a:xfrm>
            <a:off x="1407886" y="3933371"/>
            <a:ext cx="2888343" cy="638629"/>
          </a:xfrm>
          <a:custGeom>
            <a:avLst/>
            <a:gdLst>
              <a:gd name="connsiteX0" fmla="*/ 72571 w 2888343"/>
              <a:gd name="connsiteY0" fmla="*/ 0 h 638629"/>
              <a:gd name="connsiteX1" fmla="*/ 0 w 2888343"/>
              <a:gd name="connsiteY1" fmla="*/ 435429 h 638629"/>
              <a:gd name="connsiteX2" fmla="*/ 1001485 w 2888343"/>
              <a:gd name="connsiteY2" fmla="*/ 609600 h 638629"/>
              <a:gd name="connsiteX3" fmla="*/ 2786743 w 2888343"/>
              <a:gd name="connsiteY3" fmla="*/ 638629 h 638629"/>
              <a:gd name="connsiteX4" fmla="*/ 2888343 w 2888343"/>
              <a:gd name="connsiteY4" fmla="*/ 130629 h 638629"/>
              <a:gd name="connsiteX5" fmla="*/ 72571 w 2888343"/>
              <a:gd name="connsiteY5" fmla="*/ 0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8343" h="638629">
                <a:moveTo>
                  <a:pt x="72571" y="0"/>
                </a:moveTo>
                <a:lnTo>
                  <a:pt x="0" y="435429"/>
                </a:lnTo>
                <a:lnTo>
                  <a:pt x="1001485" y="609600"/>
                </a:lnTo>
                <a:lnTo>
                  <a:pt x="2786743" y="638629"/>
                </a:lnTo>
                <a:lnTo>
                  <a:pt x="2888343" y="130629"/>
                </a:lnTo>
                <a:lnTo>
                  <a:pt x="72571" y="0"/>
                </a:lnTo>
                <a:close/>
              </a:path>
            </a:pathLst>
          </a:custGeom>
          <a:noFill/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28 Forma libre"/>
          <p:cNvSpPr/>
          <p:nvPr/>
        </p:nvSpPr>
        <p:spPr>
          <a:xfrm>
            <a:off x="1436914" y="4745539"/>
            <a:ext cx="3323772" cy="392518"/>
          </a:xfrm>
          <a:custGeom>
            <a:avLst/>
            <a:gdLst>
              <a:gd name="connsiteX0" fmla="*/ 101600 w 3323772"/>
              <a:gd name="connsiteY0" fmla="*/ 232229 h 493486"/>
              <a:gd name="connsiteX1" fmla="*/ 0 w 3323772"/>
              <a:gd name="connsiteY1" fmla="*/ 406400 h 493486"/>
              <a:gd name="connsiteX2" fmla="*/ 3323772 w 3323772"/>
              <a:gd name="connsiteY2" fmla="*/ 493486 h 493486"/>
              <a:gd name="connsiteX3" fmla="*/ 3323772 w 3323772"/>
              <a:gd name="connsiteY3" fmla="*/ 58058 h 493486"/>
              <a:gd name="connsiteX4" fmla="*/ 116115 w 3323772"/>
              <a:gd name="connsiteY4" fmla="*/ 0 h 493486"/>
              <a:gd name="connsiteX5" fmla="*/ 101600 w 3323772"/>
              <a:gd name="connsiteY5" fmla="*/ 232229 h 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3772" h="493486">
                <a:moveTo>
                  <a:pt x="101600" y="232229"/>
                </a:moveTo>
                <a:lnTo>
                  <a:pt x="0" y="406400"/>
                </a:lnTo>
                <a:lnTo>
                  <a:pt x="3323772" y="493486"/>
                </a:lnTo>
                <a:lnTo>
                  <a:pt x="3323772" y="58058"/>
                </a:lnTo>
                <a:lnTo>
                  <a:pt x="116115" y="0"/>
                </a:lnTo>
                <a:lnTo>
                  <a:pt x="101600" y="232229"/>
                </a:lnTo>
                <a:close/>
              </a:path>
            </a:pathLst>
          </a:custGeom>
          <a:noFill/>
          <a:ln w="127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Forma libre"/>
          <p:cNvSpPr/>
          <p:nvPr/>
        </p:nvSpPr>
        <p:spPr>
          <a:xfrm>
            <a:off x="1465943" y="5225143"/>
            <a:ext cx="3483428" cy="551543"/>
          </a:xfrm>
          <a:custGeom>
            <a:avLst/>
            <a:gdLst>
              <a:gd name="connsiteX0" fmla="*/ 87086 w 3483428"/>
              <a:gd name="connsiteY0" fmla="*/ 0 h 551543"/>
              <a:gd name="connsiteX1" fmla="*/ 0 w 3483428"/>
              <a:gd name="connsiteY1" fmla="*/ 261257 h 551543"/>
              <a:gd name="connsiteX2" fmla="*/ 2148114 w 3483428"/>
              <a:gd name="connsiteY2" fmla="*/ 449943 h 551543"/>
              <a:gd name="connsiteX3" fmla="*/ 3483428 w 3483428"/>
              <a:gd name="connsiteY3" fmla="*/ 551543 h 551543"/>
              <a:gd name="connsiteX4" fmla="*/ 3410857 w 3483428"/>
              <a:gd name="connsiteY4" fmla="*/ 174171 h 551543"/>
              <a:gd name="connsiteX5" fmla="*/ 87086 w 3483428"/>
              <a:gd name="connsiteY5" fmla="*/ 0 h 5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428" h="551543">
                <a:moveTo>
                  <a:pt x="87086" y="0"/>
                </a:moveTo>
                <a:lnTo>
                  <a:pt x="0" y="261257"/>
                </a:lnTo>
                <a:lnTo>
                  <a:pt x="2148114" y="449943"/>
                </a:lnTo>
                <a:lnTo>
                  <a:pt x="3483428" y="551543"/>
                </a:lnTo>
                <a:lnTo>
                  <a:pt x="3410857" y="174171"/>
                </a:lnTo>
                <a:lnTo>
                  <a:pt x="87086" y="0"/>
                </a:lnTo>
                <a:close/>
              </a:path>
            </a:pathLst>
          </a:cu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30 Forma libre"/>
          <p:cNvSpPr/>
          <p:nvPr/>
        </p:nvSpPr>
        <p:spPr>
          <a:xfrm>
            <a:off x="1480457" y="5776686"/>
            <a:ext cx="3410857" cy="754743"/>
          </a:xfrm>
          <a:custGeom>
            <a:avLst/>
            <a:gdLst>
              <a:gd name="connsiteX0" fmla="*/ 72572 w 3410857"/>
              <a:gd name="connsiteY0" fmla="*/ 43543 h 754743"/>
              <a:gd name="connsiteX1" fmla="*/ 0 w 3410857"/>
              <a:gd name="connsiteY1" fmla="*/ 493485 h 754743"/>
              <a:gd name="connsiteX2" fmla="*/ 841829 w 3410857"/>
              <a:gd name="connsiteY2" fmla="*/ 667657 h 754743"/>
              <a:gd name="connsiteX3" fmla="*/ 3077029 w 3410857"/>
              <a:gd name="connsiteY3" fmla="*/ 754743 h 754743"/>
              <a:gd name="connsiteX4" fmla="*/ 3410857 w 3410857"/>
              <a:gd name="connsiteY4" fmla="*/ 420914 h 754743"/>
              <a:gd name="connsiteX5" fmla="*/ 3381829 w 3410857"/>
              <a:gd name="connsiteY5" fmla="*/ 174171 h 754743"/>
              <a:gd name="connsiteX6" fmla="*/ 682172 w 3410857"/>
              <a:gd name="connsiteY6" fmla="*/ 0 h 754743"/>
              <a:gd name="connsiteX7" fmla="*/ 72572 w 3410857"/>
              <a:gd name="connsiteY7" fmla="*/ 43543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0857" h="754743">
                <a:moveTo>
                  <a:pt x="72572" y="43543"/>
                </a:moveTo>
                <a:lnTo>
                  <a:pt x="0" y="493485"/>
                </a:lnTo>
                <a:lnTo>
                  <a:pt x="841829" y="667657"/>
                </a:lnTo>
                <a:lnTo>
                  <a:pt x="3077029" y="754743"/>
                </a:lnTo>
                <a:lnTo>
                  <a:pt x="3410857" y="420914"/>
                </a:lnTo>
                <a:lnTo>
                  <a:pt x="3381829" y="174171"/>
                </a:lnTo>
                <a:lnTo>
                  <a:pt x="682172" y="0"/>
                </a:lnTo>
                <a:lnTo>
                  <a:pt x="72572" y="43543"/>
                </a:lnTo>
                <a:close/>
              </a:path>
            </a:pathLst>
          </a:custGeom>
          <a:noFill/>
          <a:ln w="127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88" name="12287 Forma libre"/>
          <p:cNvSpPr/>
          <p:nvPr/>
        </p:nvSpPr>
        <p:spPr>
          <a:xfrm>
            <a:off x="4731657" y="2670629"/>
            <a:ext cx="841829" cy="1175657"/>
          </a:xfrm>
          <a:custGeom>
            <a:avLst/>
            <a:gdLst>
              <a:gd name="connsiteX0" fmla="*/ 0 w 841829"/>
              <a:gd name="connsiteY0" fmla="*/ 0 h 1175657"/>
              <a:gd name="connsiteX1" fmla="*/ 522514 w 841829"/>
              <a:gd name="connsiteY1" fmla="*/ 116114 h 1175657"/>
              <a:gd name="connsiteX2" fmla="*/ 841829 w 841829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1829" h="1175657">
                <a:moveTo>
                  <a:pt x="0" y="0"/>
                </a:moveTo>
                <a:lnTo>
                  <a:pt x="522514" y="116114"/>
                </a:lnTo>
                <a:lnTo>
                  <a:pt x="841829" y="11756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0" name="12289 Forma libre"/>
          <p:cNvSpPr/>
          <p:nvPr/>
        </p:nvSpPr>
        <p:spPr>
          <a:xfrm>
            <a:off x="4484914" y="3077029"/>
            <a:ext cx="986972" cy="914400"/>
          </a:xfrm>
          <a:custGeom>
            <a:avLst/>
            <a:gdLst>
              <a:gd name="connsiteX0" fmla="*/ 0 w 986972"/>
              <a:gd name="connsiteY0" fmla="*/ 29028 h 914400"/>
              <a:gd name="connsiteX1" fmla="*/ 595086 w 986972"/>
              <a:gd name="connsiteY1" fmla="*/ 0 h 914400"/>
              <a:gd name="connsiteX2" fmla="*/ 595086 w 986972"/>
              <a:gd name="connsiteY2" fmla="*/ 508000 h 914400"/>
              <a:gd name="connsiteX3" fmla="*/ 986972 w 9869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2" h="914400">
                <a:moveTo>
                  <a:pt x="0" y="29028"/>
                </a:moveTo>
                <a:lnTo>
                  <a:pt x="595086" y="0"/>
                </a:lnTo>
                <a:lnTo>
                  <a:pt x="595086" y="508000"/>
                </a:lnTo>
                <a:lnTo>
                  <a:pt x="986972" y="9144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2" name="12291 Forma libre"/>
          <p:cNvSpPr/>
          <p:nvPr/>
        </p:nvSpPr>
        <p:spPr>
          <a:xfrm>
            <a:off x="4281714" y="4412343"/>
            <a:ext cx="957943" cy="232228"/>
          </a:xfrm>
          <a:custGeom>
            <a:avLst/>
            <a:gdLst>
              <a:gd name="connsiteX0" fmla="*/ 0 w 957943"/>
              <a:gd name="connsiteY0" fmla="*/ 0 h 232228"/>
              <a:gd name="connsiteX1" fmla="*/ 754743 w 957943"/>
              <a:gd name="connsiteY1" fmla="*/ 232228 h 232228"/>
              <a:gd name="connsiteX2" fmla="*/ 957943 w 957943"/>
              <a:gd name="connsiteY2" fmla="*/ 72571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232228">
                <a:moveTo>
                  <a:pt x="0" y="0"/>
                </a:moveTo>
                <a:lnTo>
                  <a:pt x="754743" y="232228"/>
                </a:lnTo>
                <a:lnTo>
                  <a:pt x="957943" y="725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4" name="12293 Forma libre"/>
          <p:cNvSpPr/>
          <p:nvPr/>
        </p:nvSpPr>
        <p:spPr>
          <a:xfrm>
            <a:off x="4731657" y="4862286"/>
            <a:ext cx="899886" cy="391885"/>
          </a:xfrm>
          <a:custGeom>
            <a:avLst/>
            <a:gdLst>
              <a:gd name="connsiteX0" fmla="*/ 0 w 899886"/>
              <a:gd name="connsiteY0" fmla="*/ 159657 h 391885"/>
              <a:gd name="connsiteX1" fmla="*/ 362857 w 899886"/>
              <a:gd name="connsiteY1" fmla="*/ 0 h 391885"/>
              <a:gd name="connsiteX2" fmla="*/ 391886 w 899886"/>
              <a:gd name="connsiteY2" fmla="*/ 377371 h 391885"/>
              <a:gd name="connsiteX3" fmla="*/ 899886 w 899886"/>
              <a:gd name="connsiteY3" fmla="*/ 391885 h 39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391885">
                <a:moveTo>
                  <a:pt x="0" y="159657"/>
                </a:moveTo>
                <a:lnTo>
                  <a:pt x="362857" y="0"/>
                </a:lnTo>
                <a:lnTo>
                  <a:pt x="391886" y="377371"/>
                </a:lnTo>
                <a:lnTo>
                  <a:pt x="899886" y="3918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5" name="12294 Forma libre"/>
          <p:cNvSpPr/>
          <p:nvPr/>
        </p:nvSpPr>
        <p:spPr>
          <a:xfrm>
            <a:off x="4833257" y="5573486"/>
            <a:ext cx="696686" cy="420914"/>
          </a:xfrm>
          <a:custGeom>
            <a:avLst/>
            <a:gdLst>
              <a:gd name="connsiteX0" fmla="*/ 0 w 696686"/>
              <a:gd name="connsiteY0" fmla="*/ 29028 h 420914"/>
              <a:gd name="connsiteX1" fmla="*/ 406400 w 696686"/>
              <a:gd name="connsiteY1" fmla="*/ 0 h 420914"/>
              <a:gd name="connsiteX2" fmla="*/ 696686 w 696686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686" h="420914">
                <a:moveTo>
                  <a:pt x="0" y="29028"/>
                </a:moveTo>
                <a:lnTo>
                  <a:pt x="406400" y="0"/>
                </a:lnTo>
                <a:lnTo>
                  <a:pt x="696686" y="4209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296" name="12295 Forma libre"/>
          <p:cNvSpPr/>
          <p:nvPr/>
        </p:nvSpPr>
        <p:spPr>
          <a:xfrm>
            <a:off x="4630057" y="6139543"/>
            <a:ext cx="914400" cy="420914"/>
          </a:xfrm>
          <a:custGeom>
            <a:avLst/>
            <a:gdLst>
              <a:gd name="connsiteX0" fmla="*/ 0 w 914400"/>
              <a:gd name="connsiteY0" fmla="*/ 261257 h 420914"/>
              <a:gd name="connsiteX1" fmla="*/ 449943 w 914400"/>
              <a:gd name="connsiteY1" fmla="*/ 420914 h 420914"/>
              <a:gd name="connsiteX2" fmla="*/ 580572 w 914400"/>
              <a:gd name="connsiteY2" fmla="*/ 0 h 420914"/>
              <a:gd name="connsiteX3" fmla="*/ 914400 w 914400"/>
              <a:gd name="connsiteY3" fmla="*/ 58057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420914">
                <a:moveTo>
                  <a:pt x="0" y="261257"/>
                </a:moveTo>
                <a:lnTo>
                  <a:pt x="449943" y="420914"/>
                </a:lnTo>
                <a:lnTo>
                  <a:pt x="580572" y="0"/>
                </a:lnTo>
                <a:lnTo>
                  <a:pt x="914400" y="580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0" b="82552" l="25842" r="51684">
                        <a14:foregroundMark x1="29063" y1="36458" x2="30088" y2="39844"/>
                        <a14:foregroundMark x1="46266" y1="34245" x2="45388" y2="40495"/>
                        <a14:backgroundMark x1="29722" y1="54167" x2="31406" y2="65625"/>
                        <a14:backgroundMark x1="32430" y1="33464" x2="32430" y2="33464"/>
                        <a14:backgroundMark x1="29429" y1="50130" x2="30600" y2="53385"/>
                        <a14:backgroundMark x1="33675" y1="51302" x2="31625" y2="59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20833" r="50805" b="24008"/>
          <a:stretch/>
        </p:blipFill>
        <p:spPr bwMode="auto">
          <a:xfrm>
            <a:off x="4412683" y="2362200"/>
            <a:ext cx="3311204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12297 Rectángulo"/>
          <p:cNvSpPr/>
          <p:nvPr/>
        </p:nvSpPr>
        <p:spPr>
          <a:xfrm>
            <a:off x="7851169" y="2819400"/>
            <a:ext cx="3841116" cy="338554"/>
          </a:xfrm>
          <a:prstGeom prst="rect">
            <a:avLst/>
          </a:prstGeom>
          <a:solidFill>
            <a:srgbClr val="D0C9B8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Generoso y desprendido de las cosas</a:t>
            </a:r>
            <a:endParaRPr lang="es-PE" sz="1600" dirty="0"/>
          </a:p>
        </p:txBody>
      </p:sp>
      <p:sp>
        <p:nvSpPr>
          <p:cNvPr id="12299" name="12298 Rectángulo"/>
          <p:cNvSpPr/>
          <p:nvPr/>
        </p:nvSpPr>
        <p:spPr>
          <a:xfrm rot="188093">
            <a:off x="7684677" y="3337617"/>
            <a:ext cx="4265925" cy="584775"/>
          </a:xfrm>
          <a:prstGeom prst="rect">
            <a:avLst/>
          </a:prstGeom>
          <a:solidFill>
            <a:srgbClr val="AECFA9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Comparte su casa, su vida y la misión con los demás. </a:t>
            </a:r>
          </a:p>
        </p:txBody>
      </p:sp>
      <p:sp>
        <p:nvSpPr>
          <p:cNvPr id="12302" name="12301 Rectángulo"/>
          <p:cNvSpPr/>
          <p:nvPr/>
        </p:nvSpPr>
        <p:spPr>
          <a:xfrm rot="21387044">
            <a:off x="8269527" y="2299990"/>
            <a:ext cx="2924198" cy="338554"/>
          </a:xfrm>
          <a:prstGeom prst="rect">
            <a:avLst/>
          </a:prstGeom>
          <a:solidFill>
            <a:srgbClr val="E6FF9F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Veraz y franco en el hablar.</a:t>
            </a:r>
          </a:p>
        </p:txBody>
      </p:sp>
      <p:sp>
        <p:nvSpPr>
          <p:cNvPr id="12305" name="12304 Forma libre"/>
          <p:cNvSpPr/>
          <p:nvPr/>
        </p:nvSpPr>
        <p:spPr>
          <a:xfrm>
            <a:off x="7300686" y="6139543"/>
            <a:ext cx="4760685" cy="682171"/>
          </a:xfrm>
          <a:custGeom>
            <a:avLst/>
            <a:gdLst>
              <a:gd name="connsiteX0" fmla="*/ 14514 w 4760685"/>
              <a:gd name="connsiteY0" fmla="*/ 261257 h 682171"/>
              <a:gd name="connsiteX1" fmla="*/ 0 w 4760685"/>
              <a:gd name="connsiteY1" fmla="*/ 682171 h 682171"/>
              <a:gd name="connsiteX2" fmla="*/ 4760685 w 4760685"/>
              <a:gd name="connsiteY2" fmla="*/ 362857 h 682171"/>
              <a:gd name="connsiteX3" fmla="*/ 4760685 w 4760685"/>
              <a:gd name="connsiteY3" fmla="*/ 0 h 682171"/>
              <a:gd name="connsiteX4" fmla="*/ 14514 w 4760685"/>
              <a:gd name="connsiteY4" fmla="*/ 261257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0685" h="682171">
                <a:moveTo>
                  <a:pt x="14514" y="261257"/>
                </a:moveTo>
                <a:lnTo>
                  <a:pt x="0" y="682171"/>
                </a:lnTo>
                <a:lnTo>
                  <a:pt x="4760685" y="362857"/>
                </a:lnTo>
                <a:lnTo>
                  <a:pt x="4760685" y="0"/>
                </a:lnTo>
                <a:lnTo>
                  <a:pt x="14514" y="261257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6" name="12305 Forma libre"/>
          <p:cNvSpPr/>
          <p:nvPr/>
        </p:nvSpPr>
        <p:spPr>
          <a:xfrm>
            <a:off x="8287657" y="2162629"/>
            <a:ext cx="2844800" cy="508000"/>
          </a:xfrm>
          <a:custGeom>
            <a:avLst/>
            <a:gdLst>
              <a:gd name="connsiteX0" fmla="*/ 58057 w 2844800"/>
              <a:gd name="connsiteY0" fmla="*/ 232228 h 508000"/>
              <a:gd name="connsiteX1" fmla="*/ 0 w 2844800"/>
              <a:gd name="connsiteY1" fmla="*/ 508000 h 508000"/>
              <a:gd name="connsiteX2" fmla="*/ 2786743 w 2844800"/>
              <a:gd name="connsiteY2" fmla="*/ 362857 h 508000"/>
              <a:gd name="connsiteX3" fmla="*/ 2844800 w 2844800"/>
              <a:gd name="connsiteY3" fmla="*/ 0 h 508000"/>
              <a:gd name="connsiteX4" fmla="*/ 58057 w 2844800"/>
              <a:gd name="connsiteY4" fmla="*/ 232228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508000">
                <a:moveTo>
                  <a:pt x="58057" y="232228"/>
                </a:moveTo>
                <a:lnTo>
                  <a:pt x="0" y="508000"/>
                </a:lnTo>
                <a:lnTo>
                  <a:pt x="2786743" y="362857"/>
                </a:lnTo>
                <a:lnTo>
                  <a:pt x="2844800" y="0"/>
                </a:lnTo>
                <a:lnTo>
                  <a:pt x="58057" y="232228"/>
                </a:lnTo>
                <a:close/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7" name="12316 Forma libre"/>
          <p:cNvSpPr/>
          <p:nvPr/>
        </p:nvSpPr>
        <p:spPr>
          <a:xfrm>
            <a:off x="6487886" y="4746171"/>
            <a:ext cx="3309257" cy="319315"/>
          </a:xfrm>
          <a:custGeom>
            <a:avLst/>
            <a:gdLst>
              <a:gd name="connsiteX0" fmla="*/ 3309257 w 3309257"/>
              <a:gd name="connsiteY0" fmla="*/ 0 h 319315"/>
              <a:gd name="connsiteX1" fmla="*/ 1204685 w 3309257"/>
              <a:gd name="connsiteY1" fmla="*/ 43543 h 319315"/>
              <a:gd name="connsiteX2" fmla="*/ 957943 w 3309257"/>
              <a:gd name="connsiteY2" fmla="*/ 0 h 319315"/>
              <a:gd name="connsiteX3" fmla="*/ 0 w 3309257"/>
              <a:gd name="connsiteY3" fmla="*/ 319315 h 31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7" h="319315">
                <a:moveTo>
                  <a:pt x="3309257" y="0"/>
                </a:moveTo>
                <a:lnTo>
                  <a:pt x="1204685" y="43543"/>
                </a:lnTo>
                <a:lnTo>
                  <a:pt x="957943" y="0"/>
                </a:lnTo>
                <a:lnTo>
                  <a:pt x="0" y="31931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7" name="12306 Forma libre"/>
          <p:cNvSpPr/>
          <p:nvPr/>
        </p:nvSpPr>
        <p:spPr>
          <a:xfrm>
            <a:off x="7895771" y="2772229"/>
            <a:ext cx="3875315" cy="377371"/>
          </a:xfrm>
          <a:custGeom>
            <a:avLst/>
            <a:gdLst>
              <a:gd name="connsiteX0" fmla="*/ 29029 w 3875315"/>
              <a:gd name="connsiteY0" fmla="*/ 0 h 377371"/>
              <a:gd name="connsiteX1" fmla="*/ 0 w 3875315"/>
              <a:gd name="connsiteY1" fmla="*/ 304800 h 377371"/>
              <a:gd name="connsiteX2" fmla="*/ 188686 w 3875315"/>
              <a:gd name="connsiteY2" fmla="*/ 377371 h 377371"/>
              <a:gd name="connsiteX3" fmla="*/ 1625600 w 3875315"/>
              <a:gd name="connsiteY3" fmla="*/ 348342 h 377371"/>
              <a:gd name="connsiteX4" fmla="*/ 3817258 w 3875315"/>
              <a:gd name="connsiteY4" fmla="*/ 377371 h 377371"/>
              <a:gd name="connsiteX5" fmla="*/ 3875315 w 3875315"/>
              <a:gd name="connsiteY5" fmla="*/ 101600 h 377371"/>
              <a:gd name="connsiteX6" fmla="*/ 3280229 w 3875315"/>
              <a:gd name="connsiteY6" fmla="*/ 43542 h 377371"/>
              <a:gd name="connsiteX7" fmla="*/ 29029 w 3875315"/>
              <a:gd name="connsiteY7" fmla="*/ 0 h 37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5315" h="377371">
                <a:moveTo>
                  <a:pt x="29029" y="0"/>
                </a:moveTo>
                <a:lnTo>
                  <a:pt x="0" y="304800"/>
                </a:lnTo>
                <a:lnTo>
                  <a:pt x="188686" y="377371"/>
                </a:lnTo>
                <a:lnTo>
                  <a:pt x="1625600" y="348342"/>
                </a:lnTo>
                <a:lnTo>
                  <a:pt x="3817258" y="377371"/>
                </a:lnTo>
                <a:lnTo>
                  <a:pt x="3875315" y="101600"/>
                </a:lnTo>
                <a:lnTo>
                  <a:pt x="3280229" y="43542"/>
                </a:lnTo>
                <a:lnTo>
                  <a:pt x="29029" y="0"/>
                </a:lnTo>
                <a:close/>
              </a:path>
            </a:pathLst>
          </a:custGeom>
          <a:noFill/>
          <a:ln w="190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8" name="12307 Forma libre"/>
          <p:cNvSpPr/>
          <p:nvPr/>
        </p:nvSpPr>
        <p:spPr>
          <a:xfrm>
            <a:off x="7692571" y="3251200"/>
            <a:ext cx="4267200" cy="711200"/>
          </a:xfrm>
          <a:custGeom>
            <a:avLst/>
            <a:gdLst>
              <a:gd name="connsiteX0" fmla="*/ 0 w 4267200"/>
              <a:gd name="connsiteY0" fmla="*/ 0 h 711200"/>
              <a:gd name="connsiteX1" fmla="*/ 87086 w 4267200"/>
              <a:gd name="connsiteY1" fmla="*/ 537029 h 711200"/>
              <a:gd name="connsiteX2" fmla="*/ 4238172 w 4267200"/>
              <a:gd name="connsiteY2" fmla="*/ 711200 h 711200"/>
              <a:gd name="connsiteX3" fmla="*/ 4267200 w 4267200"/>
              <a:gd name="connsiteY3" fmla="*/ 217714 h 711200"/>
              <a:gd name="connsiteX4" fmla="*/ 0 w 4267200"/>
              <a:gd name="connsiteY4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711200">
                <a:moveTo>
                  <a:pt x="0" y="0"/>
                </a:moveTo>
                <a:lnTo>
                  <a:pt x="87086" y="537029"/>
                </a:lnTo>
                <a:lnTo>
                  <a:pt x="4238172" y="711200"/>
                </a:lnTo>
                <a:lnTo>
                  <a:pt x="4267200" y="21771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3" name="12312 Forma libre"/>
          <p:cNvSpPr/>
          <p:nvPr/>
        </p:nvSpPr>
        <p:spPr>
          <a:xfrm>
            <a:off x="6516914" y="2510971"/>
            <a:ext cx="1828800" cy="1277258"/>
          </a:xfrm>
          <a:custGeom>
            <a:avLst/>
            <a:gdLst>
              <a:gd name="connsiteX0" fmla="*/ 0 w 1828800"/>
              <a:gd name="connsiteY0" fmla="*/ 1277258 h 1277258"/>
              <a:gd name="connsiteX1" fmla="*/ 595086 w 1828800"/>
              <a:gd name="connsiteY1" fmla="*/ 159658 h 1277258"/>
              <a:gd name="connsiteX2" fmla="*/ 1828800 w 1828800"/>
              <a:gd name="connsiteY2" fmla="*/ 0 h 12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1277258">
                <a:moveTo>
                  <a:pt x="0" y="1277258"/>
                </a:moveTo>
                <a:lnTo>
                  <a:pt x="595086" y="159658"/>
                </a:lnTo>
                <a:lnTo>
                  <a:pt x="18288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4" name="12313 Forma libre"/>
          <p:cNvSpPr/>
          <p:nvPr/>
        </p:nvSpPr>
        <p:spPr>
          <a:xfrm>
            <a:off x="6633029" y="2888343"/>
            <a:ext cx="1233714" cy="1045028"/>
          </a:xfrm>
          <a:custGeom>
            <a:avLst/>
            <a:gdLst>
              <a:gd name="connsiteX0" fmla="*/ 0 w 1233714"/>
              <a:gd name="connsiteY0" fmla="*/ 1045028 h 1045028"/>
              <a:gd name="connsiteX1" fmla="*/ 551542 w 1233714"/>
              <a:gd name="connsiteY1" fmla="*/ 246743 h 1045028"/>
              <a:gd name="connsiteX2" fmla="*/ 812800 w 1233714"/>
              <a:gd name="connsiteY2" fmla="*/ 246743 h 1045028"/>
              <a:gd name="connsiteX3" fmla="*/ 856342 w 1233714"/>
              <a:gd name="connsiteY3" fmla="*/ 0 h 1045028"/>
              <a:gd name="connsiteX4" fmla="*/ 1233714 w 1233714"/>
              <a:gd name="connsiteY4" fmla="*/ 14514 h 1045028"/>
              <a:gd name="connsiteX5" fmla="*/ 1233714 w 1233714"/>
              <a:gd name="connsiteY5" fmla="*/ 14514 h 1045028"/>
              <a:gd name="connsiteX6" fmla="*/ 1233714 w 1233714"/>
              <a:gd name="connsiteY6" fmla="*/ 14514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3714" h="1045028">
                <a:moveTo>
                  <a:pt x="0" y="1045028"/>
                </a:moveTo>
                <a:lnTo>
                  <a:pt x="551542" y="246743"/>
                </a:lnTo>
                <a:lnTo>
                  <a:pt x="812800" y="246743"/>
                </a:lnTo>
                <a:lnTo>
                  <a:pt x="856342" y="0"/>
                </a:lnTo>
                <a:lnTo>
                  <a:pt x="1233714" y="14514"/>
                </a:lnTo>
                <a:lnTo>
                  <a:pt x="1233714" y="14514"/>
                </a:lnTo>
                <a:lnTo>
                  <a:pt x="1233714" y="145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5" name="12314 Forma libre"/>
          <p:cNvSpPr/>
          <p:nvPr/>
        </p:nvSpPr>
        <p:spPr>
          <a:xfrm>
            <a:off x="6531429" y="3512457"/>
            <a:ext cx="1190171" cy="1190172"/>
          </a:xfrm>
          <a:custGeom>
            <a:avLst/>
            <a:gdLst>
              <a:gd name="connsiteX0" fmla="*/ 1190171 w 1190171"/>
              <a:gd name="connsiteY0" fmla="*/ 0 h 1190172"/>
              <a:gd name="connsiteX1" fmla="*/ 943428 w 1190171"/>
              <a:gd name="connsiteY1" fmla="*/ 203200 h 1190172"/>
              <a:gd name="connsiteX2" fmla="*/ 957942 w 1190171"/>
              <a:gd name="connsiteY2" fmla="*/ 928914 h 1190172"/>
              <a:gd name="connsiteX3" fmla="*/ 0 w 1190171"/>
              <a:gd name="connsiteY3" fmla="*/ 1190172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171" h="1190172">
                <a:moveTo>
                  <a:pt x="1190171" y="0"/>
                </a:moveTo>
                <a:lnTo>
                  <a:pt x="943428" y="203200"/>
                </a:lnTo>
                <a:lnTo>
                  <a:pt x="957942" y="928914"/>
                </a:lnTo>
                <a:lnTo>
                  <a:pt x="0" y="11901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6" name="12315 Forma libre"/>
          <p:cNvSpPr/>
          <p:nvPr/>
        </p:nvSpPr>
        <p:spPr>
          <a:xfrm>
            <a:off x="6531429" y="4412343"/>
            <a:ext cx="1233714" cy="449943"/>
          </a:xfrm>
          <a:custGeom>
            <a:avLst/>
            <a:gdLst>
              <a:gd name="connsiteX0" fmla="*/ 1233714 w 1233714"/>
              <a:gd name="connsiteY0" fmla="*/ 0 h 362857"/>
              <a:gd name="connsiteX1" fmla="*/ 725714 w 1233714"/>
              <a:gd name="connsiteY1" fmla="*/ 261257 h 362857"/>
              <a:gd name="connsiteX2" fmla="*/ 0 w 1233714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3714" h="362857">
                <a:moveTo>
                  <a:pt x="1233714" y="0"/>
                </a:moveTo>
                <a:lnTo>
                  <a:pt x="725714" y="261257"/>
                </a:lnTo>
                <a:lnTo>
                  <a:pt x="0" y="3628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8" name="12317 Forma libre"/>
          <p:cNvSpPr/>
          <p:nvPr/>
        </p:nvSpPr>
        <p:spPr>
          <a:xfrm>
            <a:off x="6473371" y="5065486"/>
            <a:ext cx="1059543" cy="406400"/>
          </a:xfrm>
          <a:custGeom>
            <a:avLst/>
            <a:gdLst>
              <a:gd name="connsiteX0" fmla="*/ 1059543 w 1059543"/>
              <a:gd name="connsiteY0" fmla="*/ 203200 h 406400"/>
              <a:gd name="connsiteX1" fmla="*/ 595086 w 1059543"/>
              <a:gd name="connsiteY1" fmla="*/ 0 h 406400"/>
              <a:gd name="connsiteX2" fmla="*/ 0 w 1059543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543" h="406400">
                <a:moveTo>
                  <a:pt x="1059543" y="203200"/>
                </a:moveTo>
                <a:lnTo>
                  <a:pt x="595086" y="0"/>
                </a:lnTo>
                <a:lnTo>
                  <a:pt x="0" y="4064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19" name="12318 Forma libre"/>
          <p:cNvSpPr/>
          <p:nvPr/>
        </p:nvSpPr>
        <p:spPr>
          <a:xfrm>
            <a:off x="6589486" y="5544457"/>
            <a:ext cx="827314" cy="478972"/>
          </a:xfrm>
          <a:custGeom>
            <a:avLst/>
            <a:gdLst>
              <a:gd name="connsiteX0" fmla="*/ 827314 w 827314"/>
              <a:gd name="connsiteY0" fmla="*/ 478972 h 478972"/>
              <a:gd name="connsiteX1" fmla="*/ 580571 w 827314"/>
              <a:gd name="connsiteY1" fmla="*/ 0 h 478972"/>
              <a:gd name="connsiteX2" fmla="*/ 0 w 827314"/>
              <a:gd name="connsiteY2" fmla="*/ 261257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314" h="478972">
                <a:moveTo>
                  <a:pt x="827314" y="478972"/>
                </a:moveTo>
                <a:lnTo>
                  <a:pt x="580571" y="0"/>
                </a:lnTo>
                <a:lnTo>
                  <a:pt x="0" y="2612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31 Forma libre"/>
          <p:cNvSpPr/>
          <p:nvPr/>
        </p:nvSpPr>
        <p:spPr>
          <a:xfrm>
            <a:off x="6633029" y="6139543"/>
            <a:ext cx="682171" cy="537028"/>
          </a:xfrm>
          <a:custGeom>
            <a:avLst/>
            <a:gdLst>
              <a:gd name="connsiteX0" fmla="*/ 682171 w 682171"/>
              <a:gd name="connsiteY0" fmla="*/ 537028 h 537028"/>
              <a:gd name="connsiteX1" fmla="*/ 508000 w 682171"/>
              <a:gd name="connsiteY1" fmla="*/ 29028 h 537028"/>
              <a:gd name="connsiteX2" fmla="*/ 0 w 682171"/>
              <a:gd name="connsiteY2" fmla="*/ 0 h 5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171" h="537028">
                <a:moveTo>
                  <a:pt x="682171" y="537028"/>
                </a:moveTo>
                <a:lnTo>
                  <a:pt x="508000" y="29028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0" name="12299 Rectángulo"/>
          <p:cNvSpPr/>
          <p:nvPr/>
        </p:nvSpPr>
        <p:spPr>
          <a:xfrm rot="21315324">
            <a:off x="7705008" y="4184847"/>
            <a:ext cx="3031599" cy="338554"/>
          </a:xfrm>
          <a:prstGeom prst="rect">
            <a:avLst/>
          </a:prstGeom>
          <a:solidFill>
            <a:srgbClr val="CC99FF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Humilde, prudente y sencillo</a:t>
            </a:r>
            <a:endParaRPr lang="es-PE" sz="1600" dirty="0"/>
          </a:p>
        </p:txBody>
      </p:sp>
      <p:sp>
        <p:nvSpPr>
          <p:cNvPr id="12309" name="12308 Forma libre"/>
          <p:cNvSpPr/>
          <p:nvPr/>
        </p:nvSpPr>
        <p:spPr>
          <a:xfrm>
            <a:off x="7707086" y="4064000"/>
            <a:ext cx="3077028" cy="566057"/>
          </a:xfrm>
          <a:custGeom>
            <a:avLst/>
            <a:gdLst>
              <a:gd name="connsiteX0" fmla="*/ 43543 w 3077028"/>
              <a:gd name="connsiteY0" fmla="*/ 145143 h 566057"/>
              <a:gd name="connsiteX1" fmla="*/ 72571 w 3077028"/>
              <a:gd name="connsiteY1" fmla="*/ 566057 h 566057"/>
              <a:gd name="connsiteX2" fmla="*/ 1959428 w 3077028"/>
              <a:gd name="connsiteY2" fmla="*/ 493486 h 566057"/>
              <a:gd name="connsiteX3" fmla="*/ 3077028 w 3077028"/>
              <a:gd name="connsiteY3" fmla="*/ 261257 h 566057"/>
              <a:gd name="connsiteX4" fmla="*/ 2975428 w 3077028"/>
              <a:gd name="connsiteY4" fmla="*/ 0 h 566057"/>
              <a:gd name="connsiteX5" fmla="*/ 0 w 3077028"/>
              <a:gd name="connsiteY5" fmla="*/ 174171 h 566057"/>
              <a:gd name="connsiteX6" fmla="*/ 0 w 3077028"/>
              <a:gd name="connsiteY6" fmla="*/ 174171 h 566057"/>
              <a:gd name="connsiteX7" fmla="*/ 43543 w 3077028"/>
              <a:gd name="connsiteY7" fmla="*/ 145143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028" h="566057">
                <a:moveTo>
                  <a:pt x="43543" y="145143"/>
                </a:moveTo>
                <a:lnTo>
                  <a:pt x="72571" y="566057"/>
                </a:lnTo>
                <a:lnTo>
                  <a:pt x="1959428" y="493486"/>
                </a:lnTo>
                <a:lnTo>
                  <a:pt x="3077028" y="261257"/>
                </a:lnTo>
                <a:lnTo>
                  <a:pt x="2975428" y="0"/>
                </a:lnTo>
                <a:lnTo>
                  <a:pt x="0" y="174171"/>
                </a:lnTo>
                <a:lnTo>
                  <a:pt x="0" y="174171"/>
                </a:lnTo>
                <a:lnTo>
                  <a:pt x="43543" y="145143"/>
                </a:lnTo>
                <a:close/>
              </a:path>
            </a:pathLst>
          </a:cu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1" name="12300 Rectángulo"/>
          <p:cNvSpPr/>
          <p:nvPr/>
        </p:nvSpPr>
        <p:spPr>
          <a:xfrm>
            <a:off x="9743249" y="4572000"/>
            <a:ext cx="2141933" cy="338554"/>
          </a:xfrm>
          <a:prstGeom prst="rect">
            <a:avLst/>
          </a:prstGeom>
          <a:solidFill>
            <a:srgbClr val="99FFCC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Paciente y sufrido. </a:t>
            </a:r>
            <a:endParaRPr lang="es-PE" sz="1600" dirty="0"/>
          </a:p>
        </p:txBody>
      </p:sp>
      <p:sp>
        <p:nvSpPr>
          <p:cNvPr id="12310" name="12309 Forma libre"/>
          <p:cNvSpPr/>
          <p:nvPr/>
        </p:nvSpPr>
        <p:spPr>
          <a:xfrm>
            <a:off x="9768114" y="4572000"/>
            <a:ext cx="2032000" cy="333829"/>
          </a:xfrm>
          <a:custGeom>
            <a:avLst/>
            <a:gdLst>
              <a:gd name="connsiteX0" fmla="*/ 87086 w 2032000"/>
              <a:gd name="connsiteY0" fmla="*/ 0 h 333829"/>
              <a:gd name="connsiteX1" fmla="*/ 0 w 2032000"/>
              <a:gd name="connsiteY1" fmla="*/ 333829 h 333829"/>
              <a:gd name="connsiteX2" fmla="*/ 2002972 w 2032000"/>
              <a:gd name="connsiteY2" fmla="*/ 304800 h 333829"/>
              <a:gd name="connsiteX3" fmla="*/ 2032000 w 2032000"/>
              <a:gd name="connsiteY3" fmla="*/ 58057 h 333829"/>
              <a:gd name="connsiteX4" fmla="*/ 87086 w 2032000"/>
              <a:gd name="connsiteY4" fmla="*/ 0 h 33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333829">
                <a:moveTo>
                  <a:pt x="87086" y="0"/>
                </a:moveTo>
                <a:lnTo>
                  <a:pt x="0" y="333829"/>
                </a:lnTo>
                <a:lnTo>
                  <a:pt x="2002972" y="304800"/>
                </a:lnTo>
                <a:lnTo>
                  <a:pt x="2032000" y="58057"/>
                </a:lnTo>
                <a:lnTo>
                  <a:pt x="87086" y="0"/>
                </a:lnTo>
                <a:close/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3" name="12302 Rectángulo"/>
          <p:cNvSpPr/>
          <p:nvPr/>
        </p:nvSpPr>
        <p:spPr>
          <a:xfrm rot="239282">
            <a:off x="7347976" y="5036537"/>
            <a:ext cx="490582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Responsable en su quehacer, estudio, trabajo, compromisos.</a:t>
            </a:r>
            <a:endParaRPr lang="es-PE" sz="1600" dirty="0"/>
          </a:p>
        </p:txBody>
      </p:sp>
      <p:sp>
        <p:nvSpPr>
          <p:cNvPr id="12311" name="12310 Forma libre"/>
          <p:cNvSpPr/>
          <p:nvPr/>
        </p:nvSpPr>
        <p:spPr>
          <a:xfrm>
            <a:off x="7402286" y="4891314"/>
            <a:ext cx="4833257" cy="827315"/>
          </a:xfrm>
          <a:custGeom>
            <a:avLst/>
            <a:gdLst>
              <a:gd name="connsiteX0" fmla="*/ 0 w 4833257"/>
              <a:gd name="connsiteY0" fmla="*/ 0 h 827315"/>
              <a:gd name="connsiteX1" fmla="*/ 14514 w 4833257"/>
              <a:gd name="connsiteY1" fmla="*/ 551543 h 827315"/>
              <a:gd name="connsiteX2" fmla="*/ 4659085 w 4833257"/>
              <a:gd name="connsiteY2" fmla="*/ 827315 h 827315"/>
              <a:gd name="connsiteX3" fmla="*/ 4833257 w 4833257"/>
              <a:gd name="connsiteY3" fmla="*/ 420915 h 827315"/>
              <a:gd name="connsiteX4" fmla="*/ 2423885 w 4833257"/>
              <a:gd name="connsiteY4" fmla="*/ 159657 h 827315"/>
              <a:gd name="connsiteX5" fmla="*/ 0 w 4833257"/>
              <a:gd name="connsiteY5" fmla="*/ 0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3257" h="827315">
                <a:moveTo>
                  <a:pt x="0" y="0"/>
                </a:moveTo>
                <a:lnTo>
                  <a:pt x="14514" y="551543"/>
                </a:lnTo>
                <a:lnTo>
                  <a:pt x="4659085" y="827315"/>
                </a:lnTo>
                <a:lnTo>
                  <a:pt x="4833257" y="420915"/>
                </a:lnTo>
                <a:lnTo>
                  <a:pt x="2423885" y="159657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304" name="12303 Rectángulo"/>
          <p:cNvSpPr/>
          <p:nvPr/>
        </p:nvSpPr>
        <p:spPr>
          <a:xfrm>
            <a:off x="7380919" y="5791200"/>
            <a:ext cx="3342582" cy="338554"/>
          </a:xfrm>
          <a:prstGeom prst="rect">
            <a:avLst/>
          </a:prstGeom>
          <a:solidFill>
            <a:srgbClr val="D8B2A8"/>
          </a:solidFill>
        </p:spPr>
        <p:txBody>
          <a:bodyPr wrap="non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Coherente, vive lo que predica.</a:t>
            </a:r>
          </a:p>
        </p:txBody>
      </p:sp>
      <p:sp>
        <p:nvSpPr>
          <p:cNvPr id="12312" name="12311 Forma libre"/>
          <p:cNvSpPr/>
          <p:nvPr/>
        </p:nvSpPr>
        <p:spPr>
          <a:xfrm>
            <a:off x="7431314" y="5722257"/>
            <a:ext cx="3280229" cy="449943"/>
          </a:xfrm>
          <a:custGeom>
            <a:avLst/>
            <a:gdLst>
              <a:gd name="connsiteX0" fmla="*/ 0 w 3280229"/>
              <a:gd name="connsiteY0" fmla="*/ 130629 h 449943"/>
              <a:gd name="connsiteX1" fmla="*/ 58057 w 3280229"/>
              <a:gd name="connsiteY1" fmla="*/ 449943 h 449943"/>
              <a:gd name="connsiteX2" fmla="*/ 3280229 w 3280229"/>
              <a:gd name="connsiteY2" fmla="*/ 362857 h 449943"/>
              <a:gd name="connsiteX3" fmla="*/ 3207657 w 3280229"/>
              <a:gd name="connsiteY3" fmla="*/ 87086 h 449943"/>
              <a:gd name="connsiteX4" fmla="*/ 72572 w 3280229"/>
              <a:gd name="connsiteY4" fmla="*/ 0 h 449943"/>
              <a:gd name="connsiteX5" fmla="*/ 0 w 3280229"/>
              <a:gd name="connsiteY5" fmla="*/ 130629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0229" h="449943">
                <a:moveTo>
                  <a:pt x="0" y="130629"/>
                </a:moveTo>
                <a:lnTo>
                  <a:pt x="58057" y="449943"/>
                </a:lnTo>
                <a:lnTo>
                  <a:pt x="3280229" y="362857"/>
                </a:lnTo>
                <a:lnTo>
                  <a:pt x="3207657" y="87086"/>
                </a:lnTo>
                <a:lnTo>
                  <a:pt x="72572" y="0"/>
                </a:lnTo>
                <a:lnTo>
                  <a:pt x="0" y="130629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57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320232">
            <a:off x="537775" y="273612"/>
            <a:ext cx="3352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80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Perfil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786743" y="571500"/>
            <a:ext cx="29282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de 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158343" y="381000"/>
            <a:ext cx="2971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San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9720943" y="273612"/>
            <a:ext cx="2775857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Coll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682343" y="571500"/>
            <a:ext cx="48006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Francisco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133600" y="1905000"/>
            <a:ext cx="8806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dirty="0">
                <a:latin typeface="Gill Sans Ultra Bold" panose="020B0A02020104020203" pitchFamily="34" charset="0"/>
              </a:rPr>
              <a:t>Sus rasgos desde la identidad </a:t>
            </a:r>
            <a:r>
              <a:rPr lang="es-PE" sz="2000" dirty="0" smtClean="0">
                <a:latin typeface="Gill Sans Ultra Bold" panose="020B0A02020104020203" pitchFamily="34" charset="0"/>
              </a:rPr>
              <a:t>cristiana </a:t>
            </a:r>
            <a:r>
              <a:rPr lang="es-PE" sz="2000" dirty="0">
                <a:latin typeface="Gill Sans Ultra Bold" panose="020B0A02020104020203" pitchFamily="34" charset="0"/>
              </a:rPr>
              <a:t>y </a:t>
            </a:r>
            <a:r>
              <a:rPr lang="es-PE" sz="2000" dirty="0" smtClean="0">
                <a:latin typeface="Gill Sans Ultra Bold" panose="020B0A02020104020203" pitchFamily="34" charset="0"/>
              </a:rPr>
              <a:t>dominicana</a:t>
            </a:r>
            <a:r>
              <a:rPr lang="es-PE" sz="2000" dirty="0">
                <a:latin typeface="Gill Sans Ultra Bold" panose="020B0A02020104020203" pitchFamily="34" charset="0"/>
              </a:rPr>
              <a:t>: </a:t>
            </a:r>
          </a:p>
        </p:txBody>
      </p:sp>
      <p:sp>
        <p:nvSpPr>
          <p:cNvPr id="19" name="18 Rectángulo"/>
          <p:cNvSpPr/>
          <p:nvPr/>
        </p:nvSpPr>
        <p:spPr>
          <a:xfrm rot="189365">
            <a:off x="1071168" y="2331602"/>
            <a:ext cx="3744076" cy="307777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Hombre de fe. Centra su vida en Dios.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859269" y="4466749"/>
            <a:ext cx="3733800" cy="523220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Consagra su vida al servicio de Dios en la Orden de Predicadores. </a:t>
            </a:r>
          </a:p>
        </p:txBody>
      </p:sp>
      <p:sp>
        <p:nvSpPr>
          <p:cNvPr id="22" name="21 Rectángulo"/>
          <p:cNvSpPr/>
          <p:nvPr/>
        </p:nvSpPr>
        <p:spPr>
          <a:xfrm rot="211804">
            <a:off x="780314" y="3581400"/>
            <a:ext cx="4166712" cy="723275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algn="ctr"/>
            <a:endParaRPr lang="es-PE" sz="500" dirty="0" smtClean="0">
              <a:latin typeface="Kristen ITC" panose="03050502040202030202" pitchFamily="66" charset="0"/>
            </a:endParaRPr>
          </a:p>
          <a:p>
            <a:pPr algn="ctr"/>
            <a:r>
              <a:rPr lang="es-PE" sz="1200" dirty="0" smtClean="0">
                <a:latin typeface="Kristen ITC" panose="03050502040202030202" pitchFamily="66" charset="0"/>
              </a:rPr>
              <a:t>Hombre </a:t>
            </a:r>
            <a:r>
              <a:rPr lang="es-PE" sz="1200" dirty="0">
                <a:latin typeface="Kristen ITC" panose="03050502040202030202" pitchFamily="66" charset="0"/>
              </a:rPr>
              <a:t>de caridad ardiente. Ama a Dios por encima de todo. Vive la compasión y misericordia con los demás, especialmente con los pobres</a:t>
            </a:r>
            <a:r>
              <a:rPr lang="es-PE" sz="1200" dirty="0" smtClean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24" name="23 Forma libre"/>
          <p:cNvSpPr/>
          <p:nvPr/>
        </p:nvSpPr>
        <p:spPr>
          <a:xfrm>
            <a:off x="1143001" y="2209800"/>
            <a:ext cx="3675743" cy="478971"/>
          </a:xfrm>
          <a:custGeom>
            <a:avLst/>
            <a:gdLst>
              <a:gd name="connsiteX0" fmla="*/ 0 w 3512457"/>
              <a:gd name="connsiteY0" fmla="*/ 0 h 478971"/>
              <a:gd name="connsiteX1" fmla="*/ 43543 w 3512457"/>
              <a:gd name="connsiteY1" fmla="*/ 348343 h 478971"/>
              <a:gd name="connsiteX2" fmla="*/ 3512457 w 3512457"/>
              <a:gd name="connsiteY2" fmla="*/ 478971 h 478971"/>
              <a:gd name="connsiteX3" fmla="*/ 3512457 w 3512457"/>
              <a:gd name="connsiteY3" fmla="*/ 203200 h 478971"/>
              <a:gd name="connsiteX4" fmla="*/ 0 w 3512457"/>
              <a:gd name="connsiteY4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478971">
                <a:moveTo>
                  <a:pt x="0" y="0"/>
                </a:moveTo>
                <a:lnTo>
                  <a:pt x="43543" y="348343"/>
                </a:lnTo>
                <a:lnTo>
                  <a:pt x="3512457" y="478971"/>
                </a:lnTo>
                <a:lnTo>
                  <a:pt x="3512457" y="20320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6 Forma libre"/>
          <p:cNvSpPr/>
          <p:nvPr/>
        </p:nvSpPr>
        <p:spPr>
          <a:xfrm>
            <a:off x="827314" y="3541486"/>
            <a:ext cx="4122057" cy="841828"/>
          </a:xfrm>
          <a:custGeom>
            <a:avLst/>
            <a:gdLst>
              <a:gd name="connsiteX0" fmla="*/ 58057 w 4122057"/>
              <a:gd name="connsiteY0" fmla="*/ 0 h 841828"/>
              <a:gd name="connsiteX1" fmla="*/ 0 w 4122057"/>
              <a:gd name="connsiteY1" fmla="*/ 493485 h 841828"/>
              <a:gd name="connsiteX2" fmla="*/ 566057 w 4122057"/>
              <a:gd name="connsiteY2" fmla="*/ 609600 h 841828"/>
              <a:gd name="connsiteX3" fmla="*/ 3889829 w 4122057"/>
              <a:gd name="connsiteY3" fmla="*/ 841828 h 841828"/>
              <a:gd name="connsiteX4" fmla="*/ 4122057 w 4122057"/>
              <a:gd name="connsiteY4" fmla="*/ 261257 h 841828"/>
              <a:gd name="connsiteX5" fmla="*/ 58057 w 4122057"/>
              <a:gd name="connsiteY5" fmla="*/ 0 h 84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2057" h="841828">
                <a:moveTo>
                  <a:pt x="58057" y="0"/>
                </a:moveTo>
                <a:lnTo>
                  <a:pt x="0" y="493485"/>
                </a:lnTo>
                <a:lnTo>
                  <a:pt x="566057" y="609600"/>
                </a:lnTo>
                <a:lnTo>
                  <a:pt x="3889829" y="841828"/>
                </a:lnTo>
                <a:lnTo>
                  <a:pt x="4122057" y="261257"/>
                </a:lnTo>
                <a:lnTo>
                  <a:pt x="58057" y="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Forma libre"/>
          <p:cNvSpPr/>
          <p:nvPr/>
        </p:nvSpPr>
        <p:spPr>
          <a:xfrm>
            <a:off x="928914" y="4412343"/>
            <a:ext cx="3628572" cy="551543"/>
          </a:xfrm>
          <a:custGeom>
            <a:avLst/>
            <a:gdLst>
              <a:gd name="connsiteX0" fmla="*/ 0 w 3628572"/>
              <a:gd name="connsiteY0" fmla="*/ 87086 h 551543"/>
              <a:gd name="connsiteX1" fmla="*/ 43543 w 3628572"/>
              <a:gd name="connsiteY1" fmla="*/ 464457 h 551543"/>
              <a:gd name="connsiteX2" fmla="*/ 1117600 w 3628572"/>
              <a:gd name="connsiteY2" fmla="*/ 551543 h 551543"/>
              <a:gd name="connsiteX3" fmla="*/ 3541486 w 3628572"/>
              <a:gd name="connsiteY3" fmla="*/ 522514 h 551543"/>
              <a:gd name="connsiteX4" fmla="*/ 3628572 w 3628572"/>
              <a:gd name="connsiteY4" fmla="*/ 101600 h 551543"/>
              <a:gd name="connsiteX5" fmla="*/ 58057 w 3628572"/>
              <a:gd name="connsiteY5" fmla="*/ 0 h 551543"/>
              <a:gd name="connsiteX6" fmla="*/ 0 w 3628572"/>
              <a:gd name="connsiteY6" fmla="*/ 87086 h 5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572" h="551543">
                <a:moveTo>
                  <a:pt x="0" y="87086"/>
                </a:moveTo>
                <a:lnTo>
                  <a:pt x="43543" y="464457"/>
                </a:lnTo>
                <a:lnTo>
                  <a:pt x="1117600" y="551543"/>
                </a:lnTo>
                <a:lnTo>
                  <a:pt x="3541486" y="522514"/>
                </a:lnTo>
                <a:lnTo>
                  <a:pt x="3628572" y="101600"/>
                </a:lnTo>
                <a:lnTo>
                  <a:pt x="58057" y="0"/>
                </a:lnTo>
                <a:lnTo>
                  <a:pt x="0" y="87086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70" name="11269 Forma libre"/>
          <p:cNvSpPr/>
          <p:nvPr/>
        </p:nvSpPr>
        <p:spPr>
          <a:xfrm>
            <a:off x="4746171" y="5762171"/>
            <a:ext cx="856343" cy="566058"/>
          </a:xfrm>
          <a:custGeom>
            <a:avLst/>
            <a:gdLst>
              <a:gd name="connsiteX0" fmla="*/ 275772 w 856343"/>
              <a:gd name="connsiteY0" fmla="*/ 566058 h 566058"/>
              <a:gd name="connsiteX1" fmla="*/ 0 w 856343"/>
              <a:gd name="connsiteY1" fmla="*/ 14515 h 566058"/>
              <a:gd name="connsiteX2" fmla="*/ 522515 w 856343"/>
              <a:gd name="connsiteY2" fmla="*/ 0 h 566058"/>
              <a:gd name="connsiteX3" fmla="*/ 856343 w 856343"/>
              <a:gd name="connsiteY3" fmla="*/ 116115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43" h="566058">
                <a:moveTo>
                  <a:pt x="275772" y="566058"/>
                </a:moveTo>
                <a:lnTo>
                  <a:pt x="0" y="14515"/>
                </a:lnTo>
                <a:lnTo>
                  <a:pt x="522515" y="0"/>
                </a:lnTo>
                <a:lnTo>
                  <a:pt x="856343" y="11611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3 Rectángulo"/>
          <p:cNvSpPr/>
          <p:nvPr/>
        </p:nvSpPr>
        <p:spPr>
          <a:xfrm rot="215706">
            <a:off x="854341" y="5998163"/>
            <a:ext cx="4191000" cy="646331"/>
          </a:xfrm>
          <a:prstGeom prst="rect">
            <a:avLst/>
          </a:prstGeom>
          <a:solidFill>
            <a:srgbClr val="CC00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Apóstol </a:t>
            </a:r>
            <a:r>
              <a:rPr lang="es-PE" sz="1200" dirty="0">
                <a:solidFill>
                  <a:schemeClr val="bg1"/>
                </a:solidFill>
                <a:latin typeface="Kristen ITC" panose="03050502040202030202" pitchFamily="66" charset="0"/>
              </a:rPr>
              <a:t>intrépido y audaz, infatigable en la </a:t>
            </a:r>
            <a:r>
              <a:rPr lang="es-PE" sz="1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predicación</a:t>
            </a:r>
            <a:r>
              <a:rPr lang="es-PE" sz="1200" dirty="0">
                <a:solidFill>
                  <a:schemeClr val="bg1"/>
                </a:solidFill>
                <a:latin typeface="Kristen ITC" panose="03050502040202030202" pitchFamily="66" charset="0"/>
              </a:rPr>
              <a:t>, atento a las necesidades de </a:t>
            </a:r>
            <a:r>
              <a:rPr lang="es-PE" sz="1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los hombres </a:t>
            </a:r>
            <a:r>
              <a:rPr lang="es-PE" sz="1200" dirty="0">
                <a:solidFill>
                  <a:schemeClr val="bg1"/>
                </a:solidFill>
                <a:latin typeface="Kristen ITC" panose="03050502040202030202" pitchFamily="66" charset="0"/>
              </a:rPr>
              <a:t>mujeres de su época</a:t>
            </a:r>
          </a:p>
        </p:txBody>
      </p:sp>
      <p:sp>
        <p:nvSpPr>
          <p:cNvPr id="30" name="29 Forma libre"/>
          <p:cNvSpPr/>
          <p:nvPr/>
        </p:nvSpPr>
        <p:spPr>
          <a:xfrm>
            <a:off x="870857" y="5863771"/>
            <a:ext cx="4136572" cy="783772"/>
          </a:xfrm>
          <a:custGeom>
            <a:avLst/>
            <a:gdLst>
              <a:gd name="connsiteX0" fmla="*/ 101600 w 4136572"/>
              <a:gd name="connsiteY0" fmla="*/ 0 h 783772"/>
              <a:gd name="connsiteX1" fmla="*/ 101600 w 4136572"/>
              <a:gd name="connsiteY1" fmla="*/ 58058 h 783772"/>
              <a:gd name="connsiteX2" fmla="*/ 0 w 4136572"/>
              <a:gd name="connsiteY2" fmla="*/ 551543 h 783772"/>
              <a:gd name="connsiteX3" fmla="*/ 2191657 w 4136572"/>
              <a:gd name="connsiteY3" fmla="*/ 783772 h 783772"/>
              <a:gd name="connsiteX4" fmla="*/ 4136572 w 4136572"/>
              <a:gd name="connsiteY4" fmla="*/ 769258 h 783772"/>
              <a:gd name="connsiteX5" fmla="*/ 4107543 w 4136572"/>
              <a:gd name="connsiteY5" fmla="*/ 304800 h 783772"/>
              <a:gd name="connsiteX6" fmla="*/ 72572 w 4136572"/>
              <a:gd name="connsiteY6" fmla="*/ 43543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6572" h="783772">
                <a:moveTo>
                  <a:pt x="101600" y="0"/>
                </a:moveTo>
                <a:lnTo>
                  <a:pt x="101600" y="58058"/>
                </a:lnTo>
                <a:lnTo>
                  <a:pt x="0" y="551543"/>
                </a:lnTo>
                <a:lnTo>
                  <a:pt x="2191657" y="783772"/>
                </a:lnTo>
                <a:lnTo>
                  <a:pt x="4136572" y="769258"/>
                </a:lnTo>
                <a:lnTo>
                  <a:pt x="4107543" y="304800"/>
                </a:lnTo>
                <a:lnTo>
                  <a:pt x="72572" y="43543"/>
                </a:ln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30 Forma libre"/>
          <p:cNvSpPr/>
          <p:nvPr/>
        </p:nvSpPr>
        <p:spPr>
          <a:xfrm>
            <a:off x="4804229" y="2554514"/>
            <a:ext cx="1248228" cy="667657"/>
          </a:xfrm>
          <a:custGeom>
            <a:avLst/>
            <a:gdLst>
              <a:gd name="connsiteX0" fmla="*/ 0 w 1248228"/>
              <a:gd name="connsiteY0" fmla="*/ 0 h 667657"/>
              <a:gd name="connsiteX1" fmla="*/ 798285 w 1248228"/>
              <a:gd name="connsiteY1" fmla="*/ 14515 h 667657"/>
              <a:gd name="connsiteX2" fmla="*/ 1248228 w 1248228"/>
              <a:gd name="connsiteY2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8228" h="667657">
                <a:moveTo>
                  <a:pt x="0" y="0"/>
                </a:moveTo>
                <a:lnTo>
                  <a:pt x="798285" y="14515"/>
                </a:lnTo>
                <a:lnTo>
                  <a:pt x="1248228" y="6676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64" name="11263 Forma libre"/>
          <p:cNvSpPr/>
          <p:nvPr/>
        </p:nvSpPr>
        <p:spPr>
          <a:xfrm>
            <a:off x="5312229" y="3091543"/>
            <a:ext cx="348342" cy="580571"/>
          </a:xfrm>
          <a:custGeom>
            <a:avLst/>
            <a:gdLst>
              <a:gd name="connsiteX0" fmla="*/ 0 w 348342"/>
              <a:gd name="connsiteY0" fmla="*/ 188686 h 580571"/>
              <a:gd name="connsiteX1" fmla="*/ 232228 w 348342"/>
              <a:gd name="connsiteY1" fmla="*/ 0 h 580571"/>
              <a:gd name="connsiteX2" fmla="*/ 348342 w 348342"/>
              <a:gd name="connsiteY2" fmla="*/ 580571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342" h="580571">
                <a:moveTo>
                  <a:pt x="0" y="188686"/>
                </a:moveTo>
                <a:lnTo>
                  <a:pt x="232228" y="0"/>
                </a:lnTo>
                <a:lnTo>
                  <a:pt x="348342" y="5805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65" name="11264 Forma libre"/>
          <p:cNvSpPr/>
          <p:nvPr/>
        </p:nvSpPr>
        <p:spPr>
          <a:xfrm>
            <a:off x="4949371" y="3976914"/>
            <a:ext cx="653143" cy="464457"/>
          </a:xfrm>
          <a:custGeom>
            <a:avLst/>
            <a:gdLst>
              <a:gd name="connsiteX0" fmla="*/ 0 w 653143"/>
              <a:gd name="connsiteY0" fmla="*/ 188686 h 464457"/>
              <a:gd name="connsiteX1" fmla="*/ 203200 w 653143"/>
              <a:gd name="connsiteY1" fmla="*/ 0 h 464457"/>
              <a:gd name="connsiteX2" fmla="*/ 174172 w 653143"/>
              <a:gd name="connsiteY2" fmla="*/ 464457 h 464457"/>
              <a:gd name="connsiteX3" fmla="*/ 653143 w 653143"/>
              <a:gd name="connsiteY3" fmla="*/ 420915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464457">
                <a:moveTo>
                  <a:pt x="0" y="188686"/>
                </a:moveTo>
                <a:lnTo>
                  <a:pt x="203200" y="0"/>
                </a:lnTo>
                <a:lnTo>
                  <a:pt x="174172" y="464457"/>
                </a:lnTo>
                <a:lnTo>
                  <a:pt x="653143" y="42091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67" name="11266 Forma libre"/>
          <p:cNvSpPr/>
          <p:nvPr/>
        </p:nvSpPr>
        <p:spPr>
          <a:xfrm>
            <a:off x="4586514" y="4542971"/>
            <a:ext cx="899886" cy="435429"/>
          </a:xfrm>
          <a:custGeom>
            <a:avLst/>
            <a:gdLst>
              <a:gd name="connsiteX0" fmla="*/ 0 w 899886"/>
              <a:gd name="connsiteY0" fmla="*/ 217715 h 435429"/>
              <a:gd name="connsiteX1" fmla="*/ 246743 w 899886"/>
              <a:gd name="connsiteY1" fmla="*/ 0 h 435429"/>
              <a:gd name="connsiteX2" fmla="*/ 348343 w 899886"/>
              <a:gd name="connsiteY2" fmla="*/ 435429 h 435429"/>
              <a:gd name="connsiteX3" fmla="*/ 899886 w 899886"/>
              <a:gd name="connsiteY3" fmla="*/ 174172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435429">
                <a:moveTo>
                  <a:pt x="0" y="217715"/>
                </a:moveTo>
                <a:lnTo>
                  <a:pt x="246743" y="0"/>
                </a:lnTo>
                <a:lnTo>
                  <a:pt x="348343" y="435429"/>
                </a:lnTo>
                <a:lnTo>
                  <a:pt x="899886" y="1741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69" name="11268 Forma libre"/>
          <p:cNvSpPr/>
          <p:nvPr/>
        </p:nvSpPr>
        <p:spPr>
          <a:xfrm>
            <a:off x="5021943" y="5297714"/>
            <a:ext cx="508000" cy="290286"/>
          </a:xfrm>
          <a:custGeom>
            <a:avLst/>
            <a:gdLst>
              <a:gd name="connsiteX0" fmla="*/ 0 w 508000"/>
              <a:gd name="connsiteY0" fmla="*/ 0 h 290286"/>
              <a:gd name="connsiteX1" fmla="*/ 188686 w 508000"/>
              <a:gd name="connsiteY1" fmla="*/ 290286 h 290286"/>
              <a:gd name="connsiteX2" fmla="*/ 478971 w 508000"/>
              <a:gd name="connsiteY2" fmla="*/ 43543 h 290286"/>
              <a:gd name="connsiteX3" fmla="*/ 478971 w 508000"/>
              <a:gd name="connsiteY3" fmla="*/ 43543 h 290286"/>
              <a:gd name="connsiteX4" fmla="*/ 508000 w 508000"/>
              <a:gd name="connsiteY4" fmla="*/ 72572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290286">
                <a:moveTo>
                  <a:pt x="0" y="0"/>
                </a:moveTo>
                <a:lnTo>
                  <a:pt x="188686" y="290286"/>
                </a:lnTo>
                <a:lnTo>
                  <a:pt x="478971" y="43543"/>
                </a:lnTo>
                <a:lnTo>
                  <a:pt x="478971" y="43543"/>
                </a:lnTo>
                <a:lnTo>
                  <a:pt x="508000" y="72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Rectángulo"/>
          <p:cNvSpPr/>
          <p:nvPr/>
        </p:nvSpPr>
        <p:spPr>
          <a:xfrm rot="21360737">
            <a:off x="1543526" y="5181599"/>
            <a:ext cx="3529107" cy="523220"/>
          </a:xfrm>
          <a:prstGeom prst="rect">
            <a:avLst/>
          </a:prstGeom>
          <a:solidFill>
            <a:srgbClr val="6666FF"/>
          </a:solidFill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Hombre de esperanza. Alienta en todos la esperanza de la vida eterna</a:t>
            </a:r>
            <a:endParaRPr lang="es-PE" sz="1400" dirty="0"/>
          </a:p>
        </p:txBody>
      </p:sp>
      <p:sp>
        <p:nvSpPr>
          <p:cNvPr id="29" name="28 Forma libre"/>
          <p:cNvSpPr/>
          <p:nvPr/>
        </p:nvSpPr>
        <p:spPr>
          <a:xfrm>
            <a:off x="1611086" y="5138057"/>
            <a:ext cx="3381828" cy="682172"/>
          </a:xfrm>
          <a:custGeom>
            <a:avLst/>
            <a:gdLst>
              <a:gd name="connsiteX0" fmla="*/ 58057 w 3381828"/>
              <a:gd name="connsiteY0" fmla="*/ 188686 h 682172"/>
              <a:gd name="connsiteX1" fmla="*/ 0 w 3381828"/>
              <a:gd name="connsiteY1" fmla="*/ 493486 h 682172"/>
              <a:gd name="connsiteX2" fmla="*/ 72571 w 3381828"/>
              <a:gd name="connsiteY2" fmla="*/ 551543 h 682172"/>
              <a:gd name="connsiteX3" fmla="*/ 188685 w 3381828"/>
              <a:gd name="connsiteY3" fmla="*/ 682172 h 682172"/>
              <a:gd name="connsiteX4" fmla="*/ 3381828 w 3381828"/>
              <a:gd name="connsiteY4" fmla="*/ 377372 h 682172"/>
              <a:gd name="connsiteX5" fmla="*/ 3309257 w 3381828"/>
              <a:gd name="connsiteY5" fmla="*/ 0 h 682172"/>
              <a:gd name="connsiteX6" fmla="*/ 116114 w 3381828"/>
              <a:gd name="connsiteY6" fmla="*/ 174172 h 682172"/>
              <a:gd name="connsiteX7" fmla="*/ 58057 w 3381828"/>
              <a:gd name="connsiteY7" fmla="*/ 188686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1828" h="682172">
                <a:moveTo>
                  <a:pt x="58057" y="188686"/>
                </a:moveTo>
                <a:lnTo>
                  <a:pt x="0" y="493486"/>
                </a:lnTo>
                <a:lnTo>
                  <a:pt x="72571" y="551543"/>
                </a:lnTo>
                <a:lnTo>
                  <a:pt x="188685" y="682172"/>
                </a:lnTo>
                <a:lnTo>
                  <a:pt x="3381828" y="377372"/>
                </a:lnTo>
                <a:lnTo>
                  <a:pt x="3309257" y="0"/>
                </a:lnTo>
                <a:lnTo>
                  <a:pt x="116114" y="174172"/>
                </a:lnTo>
                <a:lnTo>
                  <a:pt x="58057" y="188686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22 Rectángulo"/>
          <p:cNvSpPr/>
          <p:nvPr/>
        </p:nvSpPr>
        <p:spPr>
          <a:xfrm>
            <a:off x="1397623" y="2819400"/>
            <a:ext cx="3936377" cy="615553"/>
          </a:xfrm>
          <a:prstGeom prst="rect">
            <a:avLst/>
          </a:prstGeom>
          <a:solidFill>
            <a:srgbClr val="D60093"/>
          </a:solidFill>
        </p:spPr>
        <p:txBody>
          <a:bodyPr wrap="square">
            <a:spAutoFit/>
          </a:bodyPr>
          <a:lstStyle/>
          <a:p>
            <a:pPr algn="ctr"/>
            <a:endParaRPr lang="es-PE" sz="600" dirty="0" smtClean="0">
              <a:latin typeface="Kristen ITC" panose="03050502040202030202" pitchFamily="66" charset="0"/>
            </a:endParaRPr>
          </a:p>
          <a:p>
            <a:pPr algn="ctr"/>
            <a:r>
              <a:rPr lang="es-PE" sz="1400" dirty="0" smtClean="0">
                <a:latin typeface="Kristen ITC" panose="03050502040202030202" pitchFamily="66" charset="0"/>
              </a:rPr>
              <a:t>Hombre </a:t>
            </a:r>
            <a:r>
              <a:rPr lang="es-PE" sz="1400" dirty="0">
                <a:latin typeface="Kristen ITC" panose="03050502040202030202" pitchFamily="66" charset="0"/>
              </a:rPr>
              <a:t>de oración y contemplación-apostólica.</a:t>
            </a:r>
            <a:endParaRPr lang="es-PE" sz="1400" dirty="0"/>
          </a:p>
        </p:txBody>
      </p:sp>
      <p:sp>
        <p:nvSpPr>
          <p:cNvPr id="26" name="25 Forma libre"/>
          <p:cNvSpPr/>
          <p:nvPr/>
        </p:nvSpPr>
        <p:spPr>
          <a:xfrm>
            <a:off x="1436914" y="2801257"/>
            <a:ext cx="3904343" cy="624114"/>
          </a:xfrm>
          <a:custGeom>
            <a:avLst/>
            <a:gdLst>
              <a:gd name="connsiteX0" fmla="*/ 174172 w 3904343"/>
              <a:gd name="connsiteY0" fmla="*/ 43543 h 624114"/>
              <a:gd name="connsiteX1" fmla="*/ 0 w 3904343"/>
              <a:gd name="connsiteY1" fmla="*/ 508000 h 624114"/>
              <a:gd name="connsiteX2" fmla="*/ 1843315 w 3904343"/>
              <a:gd name="connsiteY2" fmla="*/ 566057 h 624114"/>
              <a:gd name="connsiteX3" fmla="*/ 3759200 w 3904343"/>
              <a:gd name="connsiteY3" fmla="*/ 624114 h 624114"/>
              <a:gd name="connsiteX4" fmla="*/ 3904343 w 3904343"/>
              <a:gd name="connsiteY4" fmla="*/ 0 h 624114"/>
              <a:gd name="connsiteX5" fmla="*/ 2177143 w 3904343"/>
              <a:gd name="connsiteY5" fmla="*/ 101600 h 624114"/>
              <a:gd name="connsiteX6" fmla="*/ 174172 w 3904343"/>
              <a:gd name="connsiteY6" fmla="*/ 43543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343" h="624114">
                <a:moveTo>
                  <a:pt x="174172" y="43543"/>
                </a:moveTo>
                <a:lnTo>
                  <a:pt x="0" y="508000"/>
                </a:lnTo>
                <a:lnTo>
                  <a:pt x="1843315" y="566057"/>
                </a:lnTo>
                <a:lnTo>
                  <a:pt x="3759200" y="624114"/>
                </a:lnTo>
                <a:lnTo>
                  <a:pt x="3904343" y="0"/>
                </a:lnTo>
                <a:lnTo>
                  <a:pt x="2177143" y="101600"/>
                </a:lnTo>
                <a:lnTo>
                  <a:pt x="174172" y="43543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72" name="11271 Rectángulo"/>
          <p:cNvSpPr/>
          <p:nvPr/>
        </p:nvSpPr>
        <p:spPr>
          <a:xfrm rot="202695">
            <a:off x="7478435" y="5120852"/>
            <a:ext cx="4556055" cy="307777"/>
          </a:xfrm>
          <a:prstGeom prst="rect">
            <a:avLst/>
          </a:prstGeom>
          <a:solidFill>
            <a:srgbClr val="009999"/>
          </a:solidFill>
        </p:spPr>
        <p:txBody>
          <a:bodyPr wrap="none">
            <a:spAutoFit/>
          </a:bodyPr>
          <a:lstStyle/>
          <a:p>
            <a:pPr algn="ctr"/>
            <a:r>
              <a:rPr lang="es-PE" sz="1400" dirty="0">
                <a:solidFill>
                  <a:schemeClr val="bg1"/>
                </a:solidFill>
                <a:latin typeface="Kristen ITC" panose="03050502040202030202" pitchFamily="66" charset="0"/>
              </a:rPr>
              <a:t>Hombre libre y disponible para la misión itinerante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11278" name="11277 Forma libre"/>
          <p:cNvSpPr/>
          <p:nvPr/>
        </p:nvSpPr>
        <p:spPr>
          <a:xfrm>
            <a:off x="6763657" y="2627086"/>
            <a:ext cx="943429" cy="595085"/>
          </a:xfrm>
          <a:custGeom>
            <a:avLst/>
            <a:gdLst>
              <a:gd name="connsiteX0" fmla="*/ 14514 w 943429"/>
              <a:gd name="connsiteY0" fmla="*/ 595085 h 595085"/>
              <a:gd name="connsiteX1" fmla="*/ 0 w 943429"/>
              <a:gd name="connsiteY1" fmla="*/ 0 h 595085"/>
              <a:gd name="connsiteX2" fmla="*/ 711200 w 943429"/>
              <a:gd name="connsiteY2" fmla="*/ 449943 h 595085"/>
              <a:gd name="connsiteX3" fmla="*/ 943429 w 943429"/>
              <a:gd name="connsiteY3" fmla="*/ 116114 h 59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9" h="595085">
                <a:moveTo>
                  <a:pt x="14514" y="595085"/>
                </a:moveTo>
                <a:lnTo>
                  <a:pt x="0" y="0"/>
                </a:lnTo>
                <a:lnTo>
                  <a:pt x="711200" y="449943"/>
                </a:lnTo>
                <a:lnTo>
                  <a:pt x="943429" y="1161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79" name="11278 Forma libre"/>
          <p:cNvSpPr/>
          <p:nvPr/>
        </p:nvSpPr>
        <p:spPr>
          <a:xfrm>
            <a:off x="6995886" y="3193143"/>
            <a:ext cx="1596571" cy="493486"/>
          </a:xfrm>
          <a:custGeom>
            <a:avLst/>
            <a:gdLst>
              <a:gd name="connsiteX0" fmla="*/ 1596571 w 1596571"/>
              <a:gd name="connsiteY0" fmla="*/ 0 h 493486"/>
              <a:gd name="connsiteX1" fmla="*/ 812800 w 1596571"/>
              <a:gd name="connsiteY1" fmla="*/ 0 h 493486"/>
              <a:gd name="connsiteX2" fmla="*/ 261257 w 1596571"/>
              <a:gd name="connsiteY2" fmla="*/ 58057 h 493486"/>
              <a:gd name="connsiteX3" fmla="*/ 232228 w 1596571"/>
              <a:gd name="connsiteY3" fmla="*/ 420914 h 493486"/>
              <a:gd name="connsiteX4" fmla="*/ 0 w 1596571"/>
              <a:gd name="connsiteY4" fmla="*/ 493486 h 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6571" h="493486">
                <a:moveTo>
                  <a:pt x="1596571" y="0"/>
                </a:moveTo>
                <a:lnTo>
                  <a:pt x="812800" y="0"/>
                </a:lnTo>
                <a:lnTo>
                  <a:pt x="261257" y="58057"/>
                </a:lnTo>
                <a:lnTo>
                  <a:pt x="232228" y="420914"/>
                </a:lnTo>
                <a:lnTo>
                  <a:pt x="0" y="4934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0" name="11279 Forma libre"/>
          <p:cNvSpPr/>
          <p:nvPr/>
        </p:nvSpPr>
        <p:spPr>
          <a:xfrm>
            <a:off x="7068457" y="3425371"/>
            <a:ext cx="493486" cy="580572"/>
          </a:xfrm>
          <a:custGeom>
            <a:avLst/>
            <a:gdLst>
              <a:gd name="connsiteX0" fmla="*/ 493486 w 493486"/>
              <a:gd name="connsiteY0" fmla="*/ 0 h 580572"/>
              <a:gd name="connsiteX1" fmla="*/ 391886 w 493486"/>
              <a:gd name="connsiteY1" fmla="*/ 0 h 580572"/>
              <a:gd name="connsiteX2" fmla="*/ 261257 w 493486"/>
              <a:gd name="connsiteY2" fmla="*/ 493486 h 580572"/>
              <a:gd name="connsiteX3" fmla="*/ 0 w 493486"/>
              <a:gd name="connsiteY3" fmla="*/ 580572 h 58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486" h="580572">
                <a:moveTo>
                  <a:pt x="493486" y="0"/>
                </a:moveTo>
                <a:lnTo>
                  <a:pt x="391886" y="0"/>
                </a:lnTo>
                <a:lnTo>
                  <a:pt x="261257" y="493486"/>
                </a:lnTo>
                <a:lnTo>
                  <a:pt x="0" y="580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1" name="11280 Forma libre"/>
          <p:cNvSpPr/>
          <p:nvPr/>
        </p:nvSpPr>
        <p:spPr>
          <a:xfrm>
            <a:off x="6937829" y="3904343"/>
            <a:ext cx="856342" cy="609600"/>
          </a:xfrm>
          <a:custGeom>
            <a:avLst/>
            <a:gdLst>
              <a:gd name="connsiteX0" fmla="*/ 856342 w 856342"/>
              <a:gd name="connsiteY0" fmla="*/ 348343 h 609600"/>
              <a:gd name="connsiteX1" fmla="*/ 580571 w 856342"/>
              <a:gd name="connsiteY1" fmla="*/ 0 h 609600"/>
              <a:gd name="connsiteX2" fmla="*/ 522514 w 856342"/>
              <a:gd name="connsiteY2" fmla="*/ 449943 h 609600"/>
              <a:gd name="connsiteX3" fmla="*/ 478971 w 856342"/>
              <a:gd name="connsiteY3" fmla="*/ 609600 h 609600"/>
              <a:gd name="connsiteX4" fmla="*/ 290285 w 856342"/>
              <a:gd name="connsiteY4" fmla="*/ 377371 h 609600"/>
              <a:gd name="connsiteX5" fmla="*/ 0 w 856342"/>
              <a:gd name="connsiteY5" fmla="*/ 420914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6342" h="609600">
                <a:moveTo>
                  <a:pt x="856342" y="348343"/>
                </a:moveTo>
                <a:lnTo>
                  <a:pt x="580571" y="0"/>
                </a:lnTo>
                <a:lnTo>
                  <a:pt x="522514" y="449943"/>
                </a:lnTo>
                <a:cubicBezTo>
                  <a:pt x="475911" y="589751"/>
                  <a:pt x="478971" y="534673"/>
                  <a:pt x="478971" y="609600"/>
                </a:cubicBezTo>
                <a:lnTo>
                  <a:pt x="290285" y="377371"/>
                </a:lnTo>
                <a:lnTo>
                  <a:pt x="0" y="4209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2" name="11281 Forma libre"/>
          <p:cNvSpPr/>
          <p:nvPr/>
        </p:nvSpPr>
        <p:spPr>
          <a:xfrm>
            <a:off x="7082971" y="4572000"/>
            <a:ext cx="1349829" cy="188686"/>
          </a:xfrm>
          <a:custGeom>
            <a:avLst/>
            <a:gdLst>
              <a:gd name="connsiteX0" fmla="*/ 1349829 w 1349829"/>
              <a:gd name="connsiteY0" fmla="*/ 145143 h 188686"/>
              <a:gd name="connsiteX1" fmla="*/ 740229 w 1349829"/>
              <a:gd name="connsiteY1" fmla="*/ 0 h 188686"/>
              <a:gd name="connsiteX2" fmla="*/ 827315 w 1349829"/>
              <a:gd name="connsiteY2" fmla="*/ 174171 h 188686"/>
              <a:gd name="connsiteX3" fmla="*/ 0 w 1349829"/>
              <a:gd name="connsiteY3" fmla="*/ 188686 h 18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9829" h="188686">
                <a:moveTo>
                  <a:pt x="1349829" y="145143"/>
                </a:moveTo>
                <a:lnTo>
                  <a:pt x="740229" y="0"/>
                </a:lnTo>
                <a:lnTo>
                  <a:pt x="827315" y="174171"/>
                </a:lnTo>
                <a:lnTo>
                  <a:pt x="0" y="1886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3" name="11282 Forma libre"/>
          <p:cNvSpPr/>
          <p:nvPr/>
        </p:nvSpPr>
        <p:spPr>
          <a:xfrm>
            <a:off x="7068457" y="4992914"/>
            <a:ext cx="420914" cy="174172"/>
          </a:xfrm>
          <a:custGeom>
            <a:avLst/>
            <a:gdLst>
              <a:gd name="connsiteX0" fmla="*/ 420914 w 420914"/>
              <a:gd name="connsiteY0" fmla="*/ 174172 h 174172"/>
              <a:gd name="connsiteX1" fmla="*/ 217714 w 420914"/>
              <a:gd name="connsiteY1" fmla="*/ 0 h 174172"/>
              <a:gd name="connsiteX2" fmla="*/ 0 w 420914"/>
              <a:gd name="connsiteY2" fmla="*/ 101600 h 17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914" h="174172">
                <a:moveTo>
                  <a:pt x="420914" y="174172"/>
                </a:moveTo>
                <a:lnTo>
                  <a:pt x="217714" y="0"/>
                </a:lnTo>
                <a:lnTo>
                  <a:pt x="0" y="1016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4" name="11283 Forma libre"/>
          <p:cNvSpPr/>
          <p:nvPr/>
        </p:nvSpPr>
        <p:spPr>
          <a:xfrm>
            <a:off x="6894286" y="5515429"/>
            <a:ext cx="870857" cy="391885"/>
          </a:xfrm>
          <a:custGeom>
            <a:avLst/>
            <a:gdLst>
              <a:gd name="connsiteX0" fmla="*/ 0 w 870857"/>
              <a:gd name="connsiteY0" fmla="*/ 58057 h 391885"/>
              <a:gd name="connsiteX1" fmla="*/ 493485 w 870857"/>
              <a:gd name="connsiteY1" fmla="*/ 0 h 391885"/>
              <a:gd name="connsiteX2" fmla="*/ 493485 w 870857"/>
              <a:gd name="connsiteY2" fmla="*/ 391885 h 391885"/>
              <a:gd name="connsiteX3" fmla="*/ 870857 w 870857"/>
              <a:gd name="connsiteY3" fmla="*/ 319314 h 39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57" h="391885">
                <a:moveTo>
                  <a:pt x="0" y="58057"/>
                </a:moveTo>
                <a:lnTo>
                  <a:pt x="493485" y="0"/>
                </a:lnTo>
                <a:lnTo>
                  <a:pt x="493485" y="391885"/>
                </a:lnTo>
                <a:lnTo>
                  <a:pt x="870857" y="3193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85" name="11284 Forma libre"/>
          <p:cNvSpPr/>
          <p:nvPr/>
        </p:nvSpPr>
        <p:spPr>
          <a:xfrm>
            <a:off x="6763657" y="6386286"/>
            <a:ext cx="769257" cy="348343"/>
          </a:xfrm>
          <a:custGeom>
            <a:avLst/>
            <a:gdLst>
              <a:gd name="connsiteX0" fmla="*/ 769257 w 769257"/>
              <a:gd name="connsiteY0" fmla="*/ 72571 h 348343"/>
              <a:gd name="connsiteX1" fmla="*/ 551543 w 769257"/>
              <a:gd name="connsiteY1" fmla="*/ 304800 h 348343"/>
              <a:gd name="connsiteX2" fmla="*/ 217714 w 769257"/>
              <a:gd name="connsiteY2" fmla="*/ 348343 h 348343"/>
              <a:gd name="connsiteX3" fmla="*/ 0 w 769257"/>
              <a:gd name="connsiteY3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257" h="348343">
                <a:moveTo>
                  <a:pt x="769257" y="72571"/>
                </a:moveTo>
                <a:lnTo>
                  <a:pt x="551543" y="304800"/>
                </a:lnTo>
                <a:lnTo>
                  <a:pt x="217714" y="348343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16 Rectángulo"/>
          <p:cNvSpPr/>
          <p:nvPr/>
        </p:nvSpPr>
        <p:spPr>
          <a:xfrm rot="161837">
            <a:off x="7495428" y="6207852"/>
            <a:ext cx="4764548" cy="461665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 smtClean="0">
                <a:latin typeface="Kristen ITC" panose="03050502040202030202" pitchFamily="66" charset="0"/>
              </a:rPr>
              <a:t>Vive su enfermedad y su ceguera con admirable aceptación y busca siempre hacer aquello que agrade más a Dios. </a:t>
            </a:r>
            <a:endParaRPr lang="es-PE" sz="1200" dirty="0">
              <a:latin typeface="Kristen ITC" panose="03050502040202030202" pitchFamily="66" charset="0"/>
            </a:endParaRPr>
          </a:p>
        </p:txBody>
      </p:sp>
      <p:sp>
        <p:nvSpPr>
          <p:cNvPr id="11271" name="11270 Rectángulo"/>
          <p:cNvSpPr/>
          <p:nvPr/>
        </p:nvSpPr>
        <p:spPr>
          <a:xfrm rot="21341602">
            <a:off x="7685314" y="2438213"/>
            <a:ext cx="4071257" cy="46166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Destaca por su amor a María y su divulgación de la devoción del rosario. </a:t>
            </a:r>
            <a:endParaRPr lang="es-PE" sz="12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11273" name="11272 Rectángulo"/>
          <p:cNvSpPr/>
          <p:nvPr/>
        </p:nvSpPr>
        <p:spPr>
          <a:xfrm rot="382653">
            <a:off x="7544683" y="3389269"/>
            <a:ext cx="2045753" cy="307777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PE" sz="1400" dirty="0">
                <a:latin typeface="Kristen ITC" panose="03050502040202030202" pitchFamily="66" charset="0"/>
              </a:rPr>
              <a:t>Radicalmente pobre. </a:t>
            </a:r>
          </a:p>
        </p:txBody>
      </p:sp>
      <p:sp>
        <p:nvSpPr>
          <p:cNvPr id="11274" name="11273 Rectángulo"/>
          <p:cNvSpPr/>
          <p:nvPr/>
        </p:nvSpPr>
        <p:spPr>
          <a:xfrm rot="21349762">
            <a:off x="7728513" y="3829737"/>
            <a:ext cx="4212000" cy="461665"/>
          </a:xfrm>
          <a:prstGeom prst="rect">
            <a:avLst/>
          </a:prstGeom>
          <a:solidFill>
            <a:srgbClr val="6600CC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/>
                </a:solidFill>
                <a:latin typeface="Kristen ITC" panose="03050502040202030202" pitchFamily="66" charset="0"/>
              </a:rPr>
              <a:t>Hombre fuerte. Fiel a su ideal, con la fortaleza del Espíritu, persevera en las dificultades</a:t>
            </a:r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1275" name="11274 Rectángulo"/>
          <p:cNvSpPr/>
          <p:nvPr/>
        </p:nvSpPr>
        <p:spPr>
          <a:xfrm>
            <a:off x="8329386" y="4539825"/>
            <a:ext cx="3700626" cy="461665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/>
                </a:solidFill>
                <a:latin typeface="Kristen ITC" panose="03050502040202030202" pitchFamily="66" charset="0"/>
              </a:rPr>
              <a:t>Tiene por modelo de vida apostólica a Santo Domingo de Guzmán</a:t>
            </a:r>
            <a:endParaRPr lang="es-PE" sz="1200" dirty="0">
              <a:solidFill>
                <a:schemeClr val="bg1"/>
              </a:solidFill>
            </a:endParaRPr>
          </a:p>
        </p:txBody>
      </p:sp>
      <p:sp>
        <p:nvSpPr>
          <p:cNvPr id="11276" name="11275 Rectángulo"/>
          <p:cNvSpPr/>
          <p:nvPr/>
        </p:nvSpPr>
        <p:spPr>
          <a:xfrm>
            <a:off x="7685314" y="5596065"/>
            <a:ext cx="4284000" cy="461665"/>
          </a:xfrm>
          <a:prstGeom prst="rect">
            <a:avLst/>
          </a:prstGeom>
          <a:solidFill>
            <a:srgbClr val="CC33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latin typeface="Kristen ITC" panose="03050502040202030202" pitchFamily="66" charset="0"/>
              </a:rPr>
              <a:t>Tiene por modelo de vida apostólica a Santo Domingo de Guzmán</a:t>
            </a:r>
            <a:endParaRPr lang="es-PE" sz="1200" dirty="0"/>
          </a:p>
        </p:txBody>
      </p:sp>
      <p:sp>
        <p:nvSpPr>
          <p:cNvPr id="11277" name="11276 Rectángulo"/>
          <p:cNvSpPr/>
          <p:nvPr/>
        </p:nvSpPr>
        <p:spPr>
          <a:xfrm>
            <a:off x="8458200" y="3028830"/>
            <a:ext cx="3571812" cy="30777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Gasta su vida al servicio de los demás. </a:t>
            </a:r>
          </a:p>
        </p:txBody>
      </p:sp>
      <p:pic>
        <p:nvPicPr>
          <p:cNvPr id="11268" name="Picture 4" descr="http://www.dominicos.org/grandes-figuras/imagenes/francisco-col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571" y1="64098" x2="37714" y2="94046"/>
                        <a14:foregroundMark x1="37714" y1="97373" x2="37714" y2="97373"/>
                        <a14:foregroundMark x1="48000" y1="80385" x2="48857" y2="94746"/>
                        <a14:backgroundMark x1="22286" y1="10158" x2="6571" y2="67075"/>
                        <a14:backgroundMark x1="31714" y1="10508" x2="25714" y2="19264"/>
                        <a14:backgroundMark x1="62571" y1="11909" x2="65143" y2="16813"/>
                        <a14:backgroundMark x1="82571" y1="13485" x2="88000" y2="60420"/>
                        <a14:backgroundMark x1="23429" y1="29597" x2="19143" y2="4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8" y="2088066"/>
            <a:ext cx="2971802" cy="48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6" name="11285 Forma libre"/>
          <p:cNvSpPr/>
          <p:nvPr/>
        </p:nvSpPr>
        <p:spPr>
          <a:xfrm>
            <a:off x="7673728" y="2336800"/>
            <a:ext cx="4068330" cy="667657"/>
          </a:xfrm>
          <a:custGeom>
            <a:avLst/>
            <a:gdLst>
              <a:gd name="connsiteX0" fmla="*/ 101600 w 4020457"/>
              <a:gd name="connsiteY0" fmla="*/ 203200 h 667657"/>
              <a:gd name="connsiteX1" fmla="*/ 0 w 4020457"/>
              <a:gd name="connsiteY1" fmla="*/ 464457 h 667657"/>
              <a:gd name="connsiteX2" fmla="*/ 58057 w 4020457"/>
              <a:gd name="connsiteY2" fmla="*/ 667657 h 667657"/>
              <a:gd name="connsiteX3" fmla="*/ 1393371 w 4020457"/>
              <a:gd name="connsiteY3" fmla="*/ 580571 h 667657"/>
              <a:gd name="connsiteX4" fmla="*/ 3817257 w 4020457"/>
              <a:gd name="connsiteY4" fmla="*/ 377371 h 667657"/>
              <a:gd name="connsiteX5" fmla="*/ 4020457 w 4020457"/>
              <a:gd name="connsiteY5" fmla="*/ 0 h 667657"/>
              <a:gd name="connsiteX6" fmla="*/ 1349829 w 4020457"/>
              <a:gd name="connsiteY6" fmla="*/ 174171 h 667657"/>
              <a:gd name="connsiteX7" fmla="*/ 101600 w 4020457"/>
              <a:gd name="connsiteY7" fmla="*/ 203200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0457" h="667657">
                <a:moveTo>
                  <a:pt x="101600" y="203200"/>
                </a:moveTo>
                <a:lnTo>
                  <a:pt x="0" y="464457"/>
                </a:lnTo>
                <a:lnTo>
                  <a:pt x="58057" y="667657"/>
                </a:lnTo>
                <a:lnTo>
                  <a:pt x="1393371" y="580571"/>
                </a:lnTo>
                <a:lnTo>
                  <a:pt x="3817257" y="377371"/>
                </a:lnTo>
                <a:lnTo>
                  <a:pt x="4020457" y="0"/>
                </a:lnTo>
                <a:lnTo>
                  <a:pt x="1349829" y="174171"/>
                </a:lnTo>
                <a:lnTo>
                  <a:pt x="101600" y="20320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287" name="11286 Forma libre"/>
          <p:cNvSpPr/>
          <p:nvPr/>
        </p:nvSpPr>
        <p:spPr>
          <a:xfrm>
            <a:off x="8474778" y="3033486"/>
            <a:ext cx="3526972" cy="319314"/>
          </a:xfrm>
          <a:custGeom>
            <a:avLst/>
            <a:gdLst>
              <a:gd name="connsiteX0" fmla="*/ 72572 w 3526972"/>
              <a:gd name="connsiteY0" fmla="*/ 0 h 319314"/>
              <a:gd name="connsiteX1" fmla="*/ 0 w 3526972"/>
              <a:gd name="connsiteY1" fmla="*/ 174171 h 319314"/>
              <a:gd name="connsiteX2" fmla="*/ 130629 w 3526972"/>
              <a:gd name="connsiteY2" fmla="*/ 319314 h 319314"/>
              <a:gd name="connsiteX3" fmla="*/ 3439886 w 3526972"/>
              <a:gd name="connsiteY3" fmla="*/ 246743 h 319314"/>
              <a:gd name="connsiteX4" fmla="*/ 3526972 w 3526972"/>
              <a:gd name="connsiteY4" fmla="*/ 14514 h 319314"/>
              <a:gd name="connsiteX5" fmla="*/ 72572 w 3526972"/>
              <a:gd name="connsiteY5" fmla="*/ 0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6972" h="319314">
                <a:moveTo>
                  <a:pt x="72572" y="0"/>
                </a:moveTo>
                <a:lnTo>
                  <a:pt x="0" y="174171"/>
                </a:lnTo>
                <a:lnTo>
                  <a:pt x="130629" y="319314"/>
                </a:lnTo>
                <a:lnTo>
                  <a:pt x="3439886" y="246743"/>
                </a:lnTo>
                <a:lnTo>
                  <a:pt x="3526972" y="14514"/>
                </a:lnTo>
                <a:lnTo>
                  <a:pt x="72572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88" name="11287 Forma libre"/>
          <p:cNvSpPr/>
          <p:nvPr/>
        </p:nvSpPr>
        <p:spPr>
          <a:xfrm>
            <a:off x="7576457" y="3265714"/>
            <a:ext cx="1973943" cy="478972"/>
          </a:xfrm>
          <a:custGeom>
            <a:avLst/>
            <a:gdLst>
              <a:gd name="connsiteX0" fmla="*/ 0 w 1973943"/>
              <a:gd name="connsiteY0" fmla="*/ 0 h 478972"/>
              <a:gd name="connsiteX1" fmla="*/ 14514 w 1973943"/>
              <a:gd name="connsiteY1" fmla="*/ 319315 h 478972"/>
              <a:gd name="connsiteX2" fmla="*/ 1944914 w 1973943"/>
              <a:gd name="connsiteY2" fmla="*/ 478972 h 478972"/>
              <a:gd name="connsiteX3" fmla="*/ 1973943 w 1973943"/>
              <a:gd name="connsiteY3" fmla="*/ 275772 h 478972"/>
              <a:gd name="connsiteX4" fmla="*/ 0 w 1973943"/>
              <a:gd name="connsiteY4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943" h="478972">
                <a:moveTo>
                  <a:pt x="0" y="0"/>
                </a:moveTo>
                <a:lnTo>
                  <a:pt x="14514" y="319315"/>
                </a:lnTo>
                <a:lnTo>
                  <a:pt x="1944914" y="478972"/>
                </a:lnTo>
                <a:lnTo>
                  <a:pt x="1973943" y="27577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89" name="11288 Forma libre"/>
          <p:cNvSpPr/>
          <p:nvPr/>
        </p:nvSpPr>
        <p:spPr>
          <a:xfrm>
            <a:off x="7765143" y="3657600"/>
            <a:ext cx="4122057" cy="725714"/>
          </a:xfrm>
          <a:custGeom>
            <a:avLst/>
            <a:gdLst>
              <a:gd name="connsiteX0" fmla="*/ 116114 w 4383314"/>
              <a:gd name="connsiteY0" fmla="*/ 333829 h 725714"/>
              <a:gd name="connsiteX1" fmla="*/ 0 w 4383314"/>
              <a:gd name="connsiteY1" fmla="*/ 725714 h 725714"/>
              <a:gd name="connsiteX2" fmla="*/ 2264228 w 4383314"/>
              <a:gd name="connsiteY2" fmla="*/ 609600 h 725714"/>
              <a:gd name="connsiteX3" fmla="*/ 4383314 w 4383314"/>
              <a:gd name="connsiteY3" fmla="*/ 406400 h 725714"/>
              <a:gd name="connsiteX4" fmla="*/ 4354286 w 4383314"/>
              <a:gd name="connsiteY4" fmla="*/ 0 h 725714"/>
              <a:gd name="connsiteX5" fmla="*/ 116114 w 4383314"/>
              <a:gd name="connsiteY5" fmla="*/ 333829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3314" h="725714">
                <a:moveTo>
                  <a:pt x="116114" y="333829"/>
                </a:moveTo>
                <a:lnTo>
                  <a:pt x="0" y="725714"/>
                </a:lnTo>
                <a:lnTo>
                  <a:pt x="2264228" y="609600"/>
                </a:lnTo>
                <a:lnTo>
                  <a:pt x="4383314" y="406400"/>
                </a:lnTo>
                <a:lnTo>
                  <a:pt x="4354286" y="0"/>
                </a:lnTo>
                <a:lnTo>
                  <a:pt x="116114" y="33382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90" name="11289 Forma libre"/>
          <p:cNvSpPr/>
          <p:nvPr/>
        </p:nvSpPr>
        <p:spPr>
          <a:xfrm>
            <a:off x="8374743" y="4542971"/>
            <a:ext cx="3627007" cy="420915"/>
          </a:xfrm>
          <a:custGeom>
            <a:avLst/>
            <a:gdLst>
              <a:gd name="connsiteX0" fmla="*/ 58057 w 3817257"/>
              <a:gd name="connsiteY0" fmla="*/ 0 h 420915"/>
              <a:gd name="connsiteX1" fmla="*/ 0 w 3817257"/>
              <a:gd name="connsiteY1" fmla="*/ 377372 h 420915"/>
              <a:gd name="connsiteX2" fmla="*/ 1364343 w 3817257"/>
              <a:gd name="connsiteY2" fmla="*/ 420915 h 420915"/>
              <a:gd name="connsiteX3" fmla="*/ 3817257 w 3817257"/>
              <a:gd name="connsiteY3" fmla="*/ 406400 h 420915"/>
              <a:gd name="connsiteX4" fmla="*/ 3773714 w 3817257"/>
              <a:gd name="connsiteY4" fmla="*/ 72572 h 420915"/>
              <a:gd name="connsiteX5" fmla="*/ 58057 w 3817257"/>
              <a:gd name="connsiteY5" fmla="*/ 0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257" h="420915">
                <a:moveTo>
                  <a:pt x="58057" y="0"/>
                </a:moveTo>
                <a:lnTo>
                  <a:pt x="0" y="377372"/>
                </a:lnTo>
                <a:lnTo>
                  <a:pt x="1364343" y="420915"/>
                </a:lnTo>
                <a:lnTo>
                  <a:pt x="3817257" y="406400"/>
                </a:lnTo>
                <a:lnTo>
                  <a:pt x="3773714" y="72572"/>
                </a:lnTo>
                <a:lnTo>
                  <a:pt x="58057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91" name="11290 Forma libre"/>
          <p:cNvSpPr/>
          <p:nvPr/>
        </p:nvSpPr>
        <p:spPr>
          <a:xfrm>
            <a:off x="7503886" y="5021943"/>
            <a:ext cx="4557485" cy="508000"/>
          </a:xfrm>
          <a:custGeom>
            <a:avLst/>
            <a:gdLst>
              <a:gd name="connsiteX0" fmla="*/ 0 w 4557485"/>
              <a:gd name="connsiteY0" fmla="*/ 0 h 508000"/>
              <a:gd name="connsiteX1" fmla="*/ 72571 w 4557485"/>
              <a:gd name="connsiteY1" fmla="*/ 275771 h 508000"/>
              <a:gd name="connsiteX2" fmla="*/ 3077028 w 4557485"/>
              <a:gd name="connsiteY2" fmla="*/ 420914 h 508000"/>
              <a:gd name="connsiteX3" fmla="*/ 4499428 w 4557485"/>
              <a:gd name="connsiteY3" fmla="*/ 508000 h 508000"/>
              <a:gd name="connsiteX4" fmla="*/ 4557485 w 4557485"/>
              <a:gd name="connsiteY4" fmla="*/ 275771 h 508000"/>
              <a:gd name="connsiteX5" fmla="*/ 1320800 w 4557485"/>
              <a:gd name="connsiteY5" fmla="*/ 72571 h 508000"/>
              <a:gd name="connsiteX6" fmla="*/ 0 w 4557485"/>
              <a:gd name="connsiteY6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7485" h="508000">
                <a:moveTo>
                  <a:pt x="0" y="0"/>
                </a:moveTo>
                <a:lnTo>
                  <a:pt x="72571" y="275771"/>
                </a:lnTo>
                <a:lnTo>
                  <a:pt x="3077028" y="420914"/>
                </a:lnTo>
                <a:lnTo>
                  <a:pt x="4499428" y="508000"/>
                </a:lnTo>
                <a:lnTo>
                  <a:pt x="4557485" y="275771"/>
                </a:lnTo>
                <a:lnTo>
                  <a:pt x="1320800" y="72571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92" name="11291 Forma libre"/>
          <p:cNvSpPr/>
          <p:nvPr/>
        </p:nvSpPr>
        <p:spPr>
          <a:xfrm>
            <a:off x="7736114" y="5486399"/>
            <a:ext cx="4176000" cy="504000"/>
          </a:xfrm>
          <a:custGeom>
            <a:avLst/>
            <a:gdLst>
              <a:gd name="connsiteX0" fmla="*/ 29029 w 4542972"/>
              <a:gd name="connsiteY0" fmla="*/ 116114 h 464457"/>
              <a:gd name="connsiteX1" fmla="*/ 0 w 4542972"/>
              <a:gd name="connsiteY1" fmla="*/ 406400 h 464457"/>
              <a:gd name="connsiteX2" fmla="*/ 1524000 w 4542972"/>
              <a:gd name="connsiteY2" fmla="*/ 464457 h 464457"/>
              <a:gd name="connsiteX3" fmla="*/ 4034972 w 4542972"/>
              <a:gd name="connsiteY3" fmla="*/ 449943 h 464457"/>
              <a:gd name="connsiteX4" fmla="*/ 4542972 w 4542972"/>
              <a:gd name="connsiteY4" fmla="*/ 406400 h 464457"/>
              <a:gd name="connsiteX5" fmla="*/ 4542972 w 4542972"/>
              <a:gd name="connsiteY5" fmla="*/ 145143 h 464457"/>
              <a:gd name="connsiteX6" fmla="*/ 72572 w 4542972"/>
              <a:gd name="connsiteY6" fmla="*/ 0 h 464457"/>
              <a:gd name="connsiteX7" fmla="*/ 29029 w 4542972"/>
              <a:gd name="connsiteY7" fmla="*/ 116114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2972" h="464457">
                <a:moveTo>
                  <a:pt x="29029" y="116114"/>
                </a:moveTo>
                <a:lnTo>
                  <a:pt x="0" y="406400"/>
                </a:lnTo>
                <a:lnTo>
                  <a:pt x="1524000" y="464457"/>
                </a:lnTo>
                <a:lnTo>
                  <a:pt x="4034972" y="449943"/>
                </a:lnTo>
                <a:lnTo>
                  <a:pt x="4542972" y="406400"/>
                </a:lnTo>
                <a:lnTo>
                  <a:pt x="4542972" y="145143"/>
                </a:lnTo>
                <a:lnTo>
                  <a:pt x="72572" y="0"/>
                </a:lnTo>
                <a:lnTo>
                  <a:pt x="29029" y="116114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11293" name="11292 Forma libre"/>
          <p:cNvSpPr/>
          <p:nvPr/>
        </p:nvSpPr>
        <p:spPr>
          <a:xfrm>
            <a:off x="7503886" y="6110514"/>
            <a:ext cx="4731657" cy="624115"/>
          </a:xfrm>
          <a:custGeom>
            <a:avLst/>
            <a:gdLst>
              <a:gd name="connsiteX0" fmla="*/ 0 w 4731657"/>
              <a:gd name="connsiteY0" fmla="*/ 58057 h 624115"/>
              <a:gd name="connsiteX1" fmla="*/ 43543 w 4731657"/>
              <a:gd name="connsiteY1" fmla="*/ 449943 h 624115"/>
              <a:gd name="connsiteX2" fmla="*/ 4630057 w 4731657"/>
              <a:gd name="connsiteY2" fmla="*/ 624115 h 624115"/>
              <a:gd name="connsiteX3" fmla="*/ 4731657 w 4731657"/>
              <a:gd name="connsiteY3" fmla="*/ 246743 h 624115"/>
              <a:gd name="connsiteX4" fmla="*/ 87085 w 4731657"/>
              <a:gd name="connsiteY4" fmla="*/ 0 h 624115"/>
              <a:gd name="connsiteX5" fmla="*/ 0 w 4731657"/>
              <a:gd name="connsiteY5" fmla="*/ 58057 h 62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1657" h="624115">
                <a:moveTo>
                  <a:pt x="0" y="58057"/>
                </a:moveTo>
                <a:lnTo>
                  <a:pt x="43543" y="449943"/>
                </a:lnTo>
                <a:lnTo>
                  <a:pt x="4630057" y="624115"/>
                </a:lnTo>
                <a:lnTo>
                  <a:pt x="4731657" y="246743"/>
                </a:lnTo>
                <a:lnTo>
                  <a:pt x="87085" y="0"/>
                </a:lnTo>
                <a:lnTo>
                  <a:pt x="0" y="58057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42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 rot="357263">
            <a:off x="260615" y="408002"/>
            <a:ext cx="644654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66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Beatificación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811038" y="800100"/>
            <a:ext cx="1382486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66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y</a:t>
            </a:r>
            <a:endParaRPr lang="es-ES_tradnl" sz="7200" b="1" cap="none" spc="-300" dirty="0" smtClean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66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 rot="21354042">
            <a:off x="6121859" y="303735"/>
            <a:ext cx="640000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72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66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Canonización</a:t>
            </a:r>
          </a:p>
        </p:txBody>
      </p:sp>
      <p:sp>
        <p:nvSpPr>
          <p:cNvPr id="2" name="AutoShape 2" descr="data:image/jpeg;base64,/9j/4AAQSkZJRgABAQAAAQABAAD/2wCEAAkGBxQSEhQUExQWFRQVFRcYFxcXFxUVFhgcFRQXGhgaFhgYHSggGBolGxUcITEhJSkrLi4uFx8zODMsNygtLisBCgoKDg0OGxAQGywkHyQsLCwsLDQsLCwsLCwsLCwsLCwsLCwsLCwsLCwsLCwsLCwsLCwsLCwsLCwsLCwsLCwsLP/AABEIAOEA4QMBIgACEQEDEQH/xAAbAAABBQEBAAAAAAAAAAAAAAAFAAIDBAYBB//EAEMQAAIBAgQDBQUFBQYFBQAAAAECEQADBBIhMQVBUQYiYXGBEzKRobEHQlLB8BRigtHhIzNykrLxFTRTc6IWQ4OT0v/EABkBAAIDAQAAAAAAAAAAAAAAAAIDAAEEBf/EAC0RAAICAgIBAwMDAwUAAAAAAAABAhEDIRIxQQQiURMycWGR8BSB0SMzQlKh/9oADAMBAAIRAxEAPwD22u1ylUKOzVLimOFpCTVtmivPe2/FCWyignPjGzR6bF9SdPoF8e4wb2hJ6UY4zxoewVF00AjyFYi2jZwZkAzRi/D78hWaOSVP5Z05Qhyj8IGIjXLgHTWtt9nuH/tbzHcKoHqST9BWT4daYZ2AkE6Vu/s9skW7jn7zwP4R/M1eCPu2K9Xk/wBNpGupUqVazlCqJ7nSmPcnypoqyrGvcA3pj4gDfSpaGY5QSilC0tymBB3JGw8+lDJtdFaove0J2Hxp81y3tXaKJGcJqS3iOvxqE0w0VFBFTXaH2rxXy6VeRwRIoWqCTsdSpTXKosH9o1Bw16Z/u2230GkRzmvPOC5RxTDDXOTezCRpktsoDDcsRBk/Wa9F41fVLL5tcwIiGM6EnRROwO1eb9lUtNjkxC3C657oJNpkCl07vfb3hDegy1oxfazJn++P5R6vSrgrtZzWKlSpVCCpUppVCDaVKlUIU+K3sts9a8h41fY3dSN/SvTO0pYrC1g24UEJe40nkOVIzR5aN/pqjB/LBGHwZNzuk/GRVniQdEOUFuWlWbOJCqxAGtE8DcASTSoxVU2Piprop4JstpREGJNej9ncN7OwgO5EnzbX868+tReuovV1HzE16iggVoxLTMnqn0v7j6guvNOv3IFUziF600yU30TV2uCu1YIqo4pGLrDAAMcw1lvARoPWrhcVUYrnGneBIB5CRP0pc2i0mWrewrpqC5iQkA/maixXEUtzmJECdifpzouSRRZNMNVsRxK2hAZgsxEmJnbek+NQGCYPTSfrRc0CMv4sLMCYMHVVUHTdjt7w5HesxxLt6lolLLo9yQMqhr0zMgRlAPjJ50zivY9MXiHuNdurbOXurqWMsT3mJAGsAZdBptpVzCdicFb/APYDnrcJfbovuj4UyLi9iZLJ0tGOxf2hteu2wLlxGgFfZ3ERMzEKyXV1OhUMCpJhzpFTYLtZxJ7mZsPecDTKlq6EJAYamTzMmDJgCRXpfCsPatnKtq2ob8KKuvjAqzhbwtubZ66ct/dI8PunxjrV868E+k5b5UeTcR7V4xb1r2uHNsZiFb2dxMzQDlBaNNhEnUULs8duhSptF8tsqjAMVZ3bK5ET905AeeXfavTvtSwS3cIuacy3VK5SQxMMCoI17wMetYrsx2dtW+JYaz7JGW2btzMQc8pnVZnSFZZ05kdKZB+3kInGp8X+/wCQ1a7S4iyB7SxiVX8Ps7jBY5ArED1JOum0txf2hm2AFDe0J919tTAHeAIPPoJ1mvTooZxhwwFkRnuyAYBKgDvP5KPnlHOlKab2jS8clGlIwWL+0/2N90YG5AUBQqombdzmzE8/lEVsMN2usMmZmyxGYDv5SeUrv6UuIdi8FeTK+HTQABlGRxG3fXWfOgT/AGcBGBw2Ku2xJJVu+vhAUrr4mal432VWaL1s1v8AxzD/APWt/wCYVysl/wChb3/XHxu//qlUrF8svln+Eb2uMYrtQ4t4U0k0Ga43jcoJgk+VYTHYlnJ0Nbfit/Q86xuIJZuk1nyKzpY3xjpEeDw+2bXwFFWtO2irlHjoKmwVmAIFGLWFJGulWoKgfquwV2dsRi7YPKTOsaKa9GZwBJrF2WW1fQrmZgTMHkRB02o9i8WW22psaSEZVKc9kWLxUkkmBQ2y5vE97LbG55n+njUN8NfuC2mg+8eg6eZo0OGowCx3V5awdI1HOqd+CTkoKl2SDExCqCdBryg+J0riWrpeWYZdYUD4ST+VW0QDYU+i4t9mVsgs4UKSZMnqSfhyquWXPEd6J8tBV9tqoWy+dpAygabSdB6jnVSpFouhaay0+mmmUgbK9ywp3G23h5TQ7HcCtXGzMoLSDOoOhkSRvtzoqajao4RfaBeyva0leY3+GldY09qhc0UVWgWcLVPjMOLyB5ysoILCZB0IOm4BAMGqhNXeE3O8VOzD6f0+lXL5JH4ZU7UXWuYTMhHvd7nGjKwEEayYkddKzfCSi8UsBGVpW8vMso9mjZSxMky0ieR50a42rBXtqubLctsyiZKz3WjWVJAU6cprIW+NWbKBdFcuAxCsrHMxN180Qu52JJyjamQ+z+eTPl/3E/x/4erYnEKilmMAAknoBuaEcB4c4uXMRfM3LndReVu2CSqgTox3bxjpVHstffGW7dx5yISJbRrhtsQuYdBAYxu0dK1UUh+20al76kdpUhSoRgqVKlUINqlxRoWrtDOM3IAqPoLGrkkZjjNyBWaAzN5UX4kMxJB9KH8NtEvrtNZnLZ1Hj9po+GYWFBO9X3QfePpVcYhVAqpieICm2ZuLsuh0XXaqfEOK7KplmMAedBcZjWchUlmOgA3NHezfZ4oRdve/90dJ6+NRNvSJNqO32HeFYMW0H4jqT41dURXJqjxHEd3KpEkwY5CiyTUIuT8GNJyZO2OXlJ8eXp1qxauBgCNjVF7MJAjbTl8atWiqKAWG3WhhKfL3dUXJRrRK50PkfpQ6yB7R4LFo2MQNeUa79aIXDof1vpVLDjvt3Msle9EFjPzAHPxNFLvQBeY1TxeKVBrvBj0q1dGlBOKLsWJAEyORBGs1eRtRbRcaY7/io1ifKJnrFSDidsic3pVJMGuQHMSNxMDXUT4EVDirUrpAZpk6SPGBuB5ikRzTXewnBMvf8Ttn73yNdGIVtmB9dfhWVZGEhpmTsNNOYk7GahuMRzPwFNjnfwC8a+TXO1OS6UIYcjP86zODxV7dQWX4geYOoozbvsV7wg8xM1ojLkuhMlxCfHsAl7OTAmyVzdZIZZ6wQdP3q8qtdnrrC5eLW8tu6bSllU5gO9CrtGYgDpXrlnvIuolliCAVOmkgiSAaxvHrQRbFjuhziTGmUEte1IUDQifnR496YnNr3I9A4RghZs2rQ+4ir5kDUnxJ19auVyu1nZrSpUKlSpVCxUqVKoQaTWd43iJmK52t4sbRtWlPfuv6hVEsfoPWhnELmm9Bk0h/pl7rAeMu61Fg2Ik0zFbzVcOawXTOxdqgm+M5VBbsXbxy21LHryHmeVXOyvBv2pyzH+yQ6jmT08q9Gw9hUUKoCgchpWrHBtWzn5s6i+MUBuAcAXDIWMNdI7zdPBegq67ACau3vdPlQjE2mY+A2/rWjpaMN27ZBcvFjr/T0FWMPZDHMdhsf51yzhPxH4VOxAEDyoOPyW38EOJfKpiTOgiedR2sKe7JETJnfSI9Z+tWwNI/W1JUMSTAoZY1J2yKbSpErtoPOqXDrOWZYMSw5RsI58/HxqxduDrA2E6VFYKA5VgHUxrPifGo2uQNFq4dNNdvDnrQTHXnRmDMSsiMwUKQejMNTRS5iQDr6xrHnVLGtaurDHQHcciPGplqUdOn+xIOn0CrOM8UkMYA7sgERp1PynwqthrJJJVlLQZBny5+XyoieE2291p+H5VVPDmSMoB31nUdOn6nrSfpTa2v2YXOKEcKGt/huEk/EkmKz+KtwdCxnblJ6DaivEcRcjKVbTnl39Rof6UxcEmUSJ8dQdfWtEMbaoCWRIBC44b74Plr8d60WAZwp9oQenMgeNNzTzq3g7ftHVB94x6cz8KfGCiIlJyDuGw8CzoA4tr3uYk7fOs9xawl3iGFFxwCuIuERADQoZQejZ1HnFXO2l4LbuiWU90LlzamNAdYiBtv4jlkrxuLZTEnEIyoiXbVsqGZWYkBcwksQ0AmJIIp2OPkVmnT411s9ertQ4QyiEmTlXXroNamrKbRUqVKoQVKlSqEPMu1sjiaMSSFsjKPNmmPlVjEPI8DRbFpZu3PavaDOBAJZtvIGK6WQbW0HpP1qpRtjscnFaRkL59fLWq/7PdYHLbb1GUfOtsznwHkAPpVe2huOq9TH86Beng2Ml6nIkFew/CzYwwzGXuEu3TXQAegrQU1FgADYU6mGQ440PkaHTRKh11YJHjVohFfuMF7olpAAJganUk+Ak0ltHMdf1FdbX8qbdxAUhRuZ+Wp9P5iqk62RLYsRiUQhd2YxzImJ1+FQNnZtwF9SfQaAH41Baw6qxM5nJ3PIE+6v4R8zzp0mR0j12Eak+fjWbnJuw1FeS3cQOIIkAzufyrtmyq6qoHKYM6+utCsX2hwtkxdxFpGH3S6htz90HNzFDh244cggYhTHRbh5z0Pxq1RbRoMaqMBnVWOgAiTJoRjIUFVhFMDu6aknYRH3edD8R21wNwCLy90yM1t4nbdgIMfWqz8Ys3li1dRjM91g0d1t9erUrI9bIlvo4bToylboKhgWkBSROozJ3OfSas3uPG2+ViIMZc5gtprlO0joTNCVvH2kfvqBEzDHmI6z4RXL2JR+5AYGdDBAjXY8oIpHN4nyjtfzd/5RXBNcTRWuIJcjKdTqB18utR4lqx3EncZMmyAwoMEgge4dtBBy+VXOG8bLIDc2JKgnRtDGordg9Xesir+eRM8f/UMhq03Y/CyGunn3F8h7x+Ij0rKJLlUTVrhCr07xifICT6V6VhMOLaKi7KAB6Vrm9C8atmP+05B+y3GPKMsHvZsrRp05k+Fee/Z8tvF5rad26z53BCQwVCArGc7WyWOwJWPGa0/bm41zGiy0ezYXAF0GZlsHQk+G3PWst9m8YfFXCRAFtwTEkS6hY131NOx3wtCM9fW4td0e1dn7hbDWSwhggUgbAr3THhI0ojVPhVrLZtj90GOmbWNztMb1brLJ7Zuj0Ku1ylVFnaVcpVCGGwCsRLfCrbVMEio7lFQxyIWNN4diQl5WO0wfCdJpl9o3oRh8bmxBQbBdaZGIjJPwem0qr8OfNaQnfL9NKsUl6DQqq41NM3Tfy/pVqkRUIBsVfCKzExAOp+vlVOw4IFwghmVd+Wkx4a13iijOLLCQ3LqFKtPxgVFeujcmMpnXYb6/Caz5G3IKPRBxLGiyMzTqQqINWdidFVebHzgATQ39iuX2zYhiF0iwjFUHhcZdbp6gQmsQdyuHq19jiWEZgRYB+7bJ9+OTXN+uUKOZorbUgfofGok/JohBVbIE4ZbRYS2ijoqqo+AEUv2dT90eq0+5iguhj0/WtR28YNen660yxnEl/ZVA0C0H4rwzD3P7y0jHk0CVPUMO8PQ0SxmPA0nfSg9+4WOimeu1DKXwEsdrZnruEu2jNq4WVSCLd1i2xBGW7v/AJp8xVS1ixcbKQVuKIykQ4mNj94GI5zGhNHsbhiB3vj+t6zHELStpBDD3WESnXf3gfwnSkOC+BeTHfXZPexX9owHMnQ7MFiDy26jUcjUt+0WUEGGUgideWobrzE+tC8PiBmCXIDQII91gCJZTy8Ry8tauXcQVYztoOhBbX1H86CSl+Gn/K/JkbXno3P2aYPM73mOloZR0zt7xH8P+qt1d4ioMAT8hWY7O8POGwKQYe83tTPKVED/ACges1WOGuXLkPeW0pO4JY/QD1rWrUUkNw4VKLlLQRx7WS/tXVS/IxJBiNOmgisZxLhNtxda2Bba4IOWQDlYMJHLUDUUU7TYJsMUyubymZygZl0MEgEyNOQ3IoQ7v91Xnplb6AVX1Jwex7w4Zx1TPVuEZfYWgjZlFtVB65VA/KrlefdmOJ3MOP7RWCMdVO48QNxW+s3AwDKZBEg+Bpt3sySjxH0qVKoCKKVdrlQhl1k1SvydmI+lX1HdJ8KoNWhIS5A68hgz8Zmh/ALP9pcfxAo42ELaDnT1wwQpbXrJ8aJsBJt2azhgi0vl+dWqjsJCgdAKkrM+zQhUqVKqLKPFMNmGZR3lBjxB3Hyn0rK8Qsi6ot6xe3jfKFlviAF/ircVmMVhYxYZYKewuBddMz3bcj4D50DhcrLvVFfG38gEDfblAGg+tYrj/aFLRKPiVRuar37mv7qyRW14nZdgQhAPIkEgegIrMt2Zs21g4Zbj7tcyoWZjuxZjP8qj7Nii2lRn8JxsRmVyw/eBU/A1rrZLYcXBoIO/PxqlhezoJJdUUH7sAn15UX4qBasgLoIiPClqNbHW3oxTccLPAEmesfM1ZwfHplTctb7C6oaq1zgtu88wNREGQNJ26b1IexuHAg4ck/uqzE+sx86kVXkGakye9xJvdYRyEmZny0oPipBiI8PXeKLYbs69r3WKJytuM5X/AAsDKeQqljbEMfn+v96jAaZnuI4Yup3lSGUjcePwmjPYTAtjb6WbkgI3fj8Kd70nSPPSuWbYYsvhp869A+zPDWbZusWUXnItgSJKoJkDnvH8NaOKcEzm5Iv6jRtcXgg1vIO7Ahf3YED05VmbIVAVcd8Hvc+f0itjWL4/wkvedmusgmQFiSN9SZ/QoJ34NmCX/F9HLzIPwgegqbCxEjbrGh8utUcJg7SmVBZhzclo/wA2g9Kv4i+VUlgD5TQJvyOkvgF9ocSoXx+VHuwOP9rho523K+h1H1j0rzrjfEC7eANGvs74j7PEm2T3byx/Euo+Uj1FFB3YnKtHp9KlSozOKlSpVCGfdRBjSagFkedSRTop9iuKIyIFQcOt578/hIqS80a1Z7P2e8W8J+NV4LDqiK7SpUkYKlSpVCFTi1wrZusNwjR8Ky3ClICT0BB9CSPlWvxVnOjL+JSPiKyLWSHt8ssgjxAIoJLaZqwNODRcZ6ZdcAT0qpdvRNZ7GYp79wWkMDdj0H86GU+P5NWKCatvQeTFqdRGRdz1JGgFAu1HFFcBUOvyq5xXhhe3bW27WvZxGWIPgwO4rG8T4LfcwLoUTJKjvaePKhlyov29hHAhrdxAzh1I3GkH8xW5s3lKiDyrAcB4a9qGuObhAIGYAxPXSrt3GG28jRTuOk8x4VXLiglBTDnEL8VleIXBM1axWMMUExFwn60ClbJlSgMvgZgdhzohwrFt7e0wnuupHkCP160JvAMuU/e7vqRWv7K8Kz3rC+ZPkpH8qa029GeLVNs9drN8fwua7JcgFRoI8RuRWkrM9skdQLiglQIaNxBkfWmT6MuH7yiuFW33gsxzYsx9J0HpQPtFxAsAF0051Z4JjUvWmclgQ7KVbcRtHgRrp41Q4jaDmeQ5Cku6NiryZzXWadZvNbZXB7ysGHmDIqxfSJqrdOmlXB0xORXZ7fwvHLftJdXZ1nyPMHyMirVYT7L8fK3bB+7Dr/Fow+IHxrd1oMgqVKlVEM8DTGarF6zOo+H8qrZetOBZG/WpuEYzLcIOzQD4E7frxqC89BMLiJuMfxCR6VHXQL0eiClQjh/EGa3O7AbHn6+lE8PeDqGGx+XgaVQaZJSpUqosVBOKWYcneSG15dYo3VTH4EXQAWK7bRqAZjWow4Sp7MdirZJI6k1SbDDD6oud3InWNuVFMecjMD91jVax/aCSfKltKzXF2gViMfiyxVcMAOr3VAPwmh927jCP7i2rHebq5flJn0rR3sKW3nyBy/OqV3gznXugchmZjQuzRHj+hmbj4rmtkeAu3CfgEqfhmFvXC6XVUajXMT6agRRbC4DK+kZp03008arcQv8As8wU6zQfqymnegbi7Y9qyLqF0qhibcGiXDoAdjQ688kmhitg5Hasbw7+9Bn3Y+f+3zr0n7OraF77TNxQojeA0mfIkV5XdS5bJYaTyifrWv8AsuxRTGFWP98jDzK94fIGmwvlsx5M8XBKP9z16uMK7VbiGJFu27kgBVJkkADpJNOEHnnaYixeusglUIBtgKAJgnyktI31NURjluoGUQCNOXmCNww2IqLHYcXyGUXX0Yrkc5WduiOis0yd5AB3iRWOv8cGHxN7IHFn2hFwMIhsxGeJ7piJA002FH6jDcU12D6X1LjNxl0w/jATVcJprzq6rhxM6HWn28Pm0UetYYy2dOcE9osdjcZ+z4pH+63cfyeNfQgGvYa8Lv4VlbXSK9c7JcU/acMjn3l7j/4l5+og+tak7RhnGmGaVcpVYAKJihb3KvY25lQmgbtIkmE+Bb+VNiRkHF8eEtsf4R5nSBQvAtlKfCqfajFZrlq2NAGBI+k1eFvRaU5++vgko+2w9wq/kux91tPjt8x86vriPZuYPdJ+HjQQPsw3Uz+dEceRAYGQ350xios09i9m8x+pFS1lDxzKyZRM/StDaxynqPn9KWMTLVRYm7kQt0Gnnyp6ODsZqtjUzQOQMn8qssyPE8M+Uv70HU+Z5+tA8PxUKcvTlW2tYy1fS6tpgwtu1pyNgwALAHYxm3HOelefcZwmRzyIP6050rKq2jRgnegxd4usbwelVLvHCNPDlyoBdxIjVo+EVUfGIN3HlB/Ks7ys2JoM3OKtJyiNInn4+tBb7S0mnW8UjaKwP66VXuXxmIHKludlykqLDX4WKiwPfvW15FhPkNfyqu7dapYq+ViPeJgcth15U3E/cjNmb4v8B/tHcBuBR6/Gn8Hvm1etXR9x1b0B1+U0GwLm4M5mQYYHcH9flRnDrtWmTudnNivae6KwIBGoOorIfaXcYWLYEQbqk5gcsp3kJ0jRgDB0MUY7JYr2mFtzugyH+DQfKKu8V4emItPauKGVhGvI8iOhB1mmRdSsNrlE8M4txk4hm9sxnKiL7NZVgDmfMzNqAx90c8ukCqL4i892zhgyMDdAAhiCzPIksBmEMJnaK0WN7OWltXAbgzSR/cAwQTuxuSNoqf7MuxqXbzXr49pbsx7NTOXO0NJU9BBifvCtH2q2Y2uU0qCXH+CjD4tgoi3cAdVAAVSdHVRyEiY/eqVO4BtWj7d4eUtXOaPBPg4/morNMndrnTVM7uGVx2BOL3CW+orTfZvjstx7ROlwZl/xLv8AFT/41meIjQjx5/zqxa4ZcUWSgcXWGfunRBJKMxgZSVjuzz9KZiRn9S6Z7DNcrLf+orv/AE/mKVP4P5M31EO4riBopViekb+u1DsQ2QF21IGg5Cr+KY5oJBI5gRWb4zi88quwMT9T+VRvirG1bM4WL3w55t+daxLUrWatD+0QD8QrY4e33axYXcmNzKoool4Hyptq6fdkxuB0nWpbibjxqtcMAfD/AC5q1yMaH8PecQs8soHmdT9aPDEQB5Vm+CmcS3RST8B/Si9hpFBEIK4PFPm0/XhWc7V4/E37toYTMyWsQqXbXetm4zA73YOUKssYBAABmYA1nD7WVR1bWlgzqw6E0xMqceSHYPBratqigADkohZO8DpQHtPwb2ozqYcQNZgrOuYDeNSPWtOajdKnemEvb0ePcZ4Fetg50MfiXvL8Rt6istiVhgo1AAk8vjXtd5xbu+zYaESh5RzB8j8ooXewFhrpV7VtgRIJUSJ3AbeNjSJekTdpjV6t1TR5NbYo6ttr/vVl2hjHPUV6PiOx2DY/3bL/AIblwD4ZqgfsThN4uf8A2t+VL/pJX2M/qo/Bghc6n9flVPDF7+KtIlsuiznI+4CYzE7DbnvXo69mcIm1pT/3Hdx6hjrVjDhMwtIBoC2VVCIuWACFXc5iBr406GDj2xGX1HJUkDeH8GBN0RoVUev+0VV/ZzabKRpyPWtvw3h+RTOrMZPQaRA/XOsxwfHftVy9bZHUIWWGUBkZHIIkHmpRhI5ncU6UU6RnTaNP9nuL1uW+oDjzGh/KtrXmnC1fC4m0ze4WjMOYbQz0iZ9K9LoGhsGZ/HYdGs4lQo7xbSBqe78dah+zzD5MGP3rlxv/ACgfICrGMuAWbzETGZdBJ986fOrvZ9MthBEaTG+/jRuTpopR91/oVe0vDTiAi+0ZIJOgDAn94GJHqKCX+z10DuMjnzKH4GR861mPHu+tRWxQcU+xsZuPR51i+FX7TC5ctd1CDBGZGMiJYaAa8+YrRWLHsyWc5rhJMHXLJJBfq0H3dhFHsbEciJ9NJI+YoOGzux3OYz8abCKEzk72yT9pf8TfGlTvZ+FKj0BbBvGsblmD3mMDbpqd6zl/Qfrb4+tW7lwuzOdtlGuwPj1NDMXcmsXqJ0qN2JWyHB63k/xflW6wyd2sXwm1/ap5/lW9w6d2k+njReZ2CsSmpobiV0H+Mj/MKNY1INB8ccqXSfud/wDyj+tbJdGPyVuyL5jffxufNiKN4LWI50C7HKVwjHmVHxOtangOH0zHyFBHokdhW6Yy12zoz+h+IqLEGWAqbZh4j6UaDJ5pVyuxVkA/afDTZLgS1s5vGDown5+lAsJYdmVghiNZrZ3bYZSp1BBBHgRUVnCIBoIolKgJQtgG60GIPpyqveu+GtaK9gUg6QTuZM/rWh//AA6dyG6EiD61fIHiZrGKxon2b4IbOa4857kaH7qrMDzMyaJYbhgRyxg7ZRG0c6IharRFHyRZIrBdrsBctYy3ilDiyQouNYQvdDo3dzJqHVllJj70HYV6HFRXrAIIOxBB9agTVgXA4uxjLRa0wuJJVhBVlYbqwMFWE1pcJxNe6rSDoJOxI03oRhlVVywquS2aABJXQuY3nQyeoqTJsOZqnsitFy5/yz+LN/rohw9YtgDx+tDn/wCT/X4jT7GLZYAgjTQ/PWo+i12Xcb93zP0qNBXMReDRHKfnXU0qkEytifvjyI+EHWhfDcMA7EDVtz60euoDPlVOygFGnoXJWx+SlT4pVCHnF54UL0Anz/KquWntrThXOk7ds3xVKkScL/vrY6n8jW9sLpXn/BXzYu34E/Q16LbXSj9O7TYGUHY9KA8Ww+e3eT8dlh/4kVpsYk0IurqD4x6GtXgysH8Js5cIB+I6egj861mDt5UA6Cs9aQKtpOkfNv6UcvXI0FUkSOkPw/ecmn4liHB6UuH7UziIOoG5EDzbQfM1ZfgvWbgZQykFWAII5giQafFR2bYQBVEKoAAHICpasshv3MoJPIVzCvKiq/EYbukkDw8+fwqXDREAzUITXKhip2qK6O63kfpUIV7RJ1qcVDZ2qdRVkGmo2MVLcYAEkwBuTTFEx1P6jzqWURvhtc3PmfOP5D4U/J3j5VZiRUa7T6UJYwicKnjHzY12NTSfTC2/4PrTmarfRS7O29vWnvypqbVKdqhYhc61DcPQAfrxqSmsKhegfL/ib40qu+ypVCaPNK4+x8jSpVz2a0N7Nf8AM2vM/wCk16Zb29K5SpnpvtFZvuIMZt8KEX+fnSpVrM7K7+8nmKK4r3qVKq8g+C7w/ale99fMfUV2lVhPotinUqVWWC+I+9UI5edcpVXksJ2dqfc90+R+lKlVlFaxVgUqVQhT4t7g/wC4n+sVc+96UqVQoltVANj/AIjSpVXkIbi/+Wtf/HSNKlVvoFdktvn5/wAqlTauUqsseajNKlVFHKVKlUIf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4" descr="data:image/jpeg;base64,/9j/4AAQSkZJRgABAQAAAQABAAD/2wCEAAkGBxQSEhQUExQWFRQVFRcYFxcXFxUVFhgcFRQXGhgaFhgYHSggGBolGxUcITEhJSkrLi4uFx8zODMsNygtLisBCgoKDg0OGxAQGywkHyQsLCwsLDQsLCwsLCwsLCwsLCwsLCwsLCwsLCwsLCwsLCwsLCwsLCwsLCwsLCwsLCwsLP/AABEIAOEA4QMBIgACEQEDEQH/xAAbAAABBQEBAAAAAAAAAAAAAAAFAAIDBAYBB//EAEMQAAIBAgQDBQUFBQYFBQAAAAECEQADBBIhMQVBUQYiYXGBEzKRobEHQlLB8BRigtHhIzNykrLxFTRTc6IWQ4OT0v/EABkBAAIDAQAAAAAAAAAAAAAAAAIDAAEEBf/EAC0RAAICAgIBAwMDAwUAAAAAAAABAhEDIRIxQQQiURMycWGR8BSB0SMzQlKh/9oADAMBAAIRAxEAPwD22u1ylUKOzVLimOFpCTVtmivPe2/FCWyignPjGzR6bF9SdPoF8e4wb2hJ6UY4zxoewVF00AjyFYi2jZwZkAzRi/D78hWaOSVP5Z05Qhyj8IGIjXLgHTWtt9nuH/tbzHcKoHqST9BWT4daYZ2AkE6Vu/s9skW7jn7zwP4R/M1eCPu2K9Xk/wBNpGupUqVazlCqJ7nSmPcnypoqyrGvcA3pj4gDfSpaGY5QSilC0tymBB3JGw8+lDJtdFaove0J2Hxp81y3tXaKJGcJqS3iOvxqE0w0VFBFTXaH2rxXy6VeRwRIoWqCTsdSpTXKosH9o1Bw16Z/u2230GkRzmvPOC5RxTDDXOTezCRpktsoDDcsRBk/Wa9F41fVLL5tcwIiGM6EnRROwO1eb9lUtNjkxC3C657oJNpkCl07vfb3hDegy1oxfazJn++P5R6vSrgrtZzWKlSpVCCpUppVCDaVKlUIU+K3sts9a8h41fY3dSN/SvTO0pYrC1g24UEJe40nkOVIzR5aN/pqjB/LBGHwZNzuk/GRVniQdEOUFuWlWbOJCqxAGtE8DcASTSoxVU2Piprop4JstpREGJNej9ncN7OwgO5EnzbX868+tReuovV1HzE16iggVoxLTMnqn0v7j6guvNOv3IFUziF600yU30TV2uCu1YIqo4pGLrDAAMcw1lvARoPWrhcVUYrnGneBIB5CRP0pc2i0mWrewrpqC5iQkA/maixXEUtzmJECdifpzouSRRZNMNVsRxK2hAZgsxEmJnbek+NQGCYPTSfrRc0CMv4sLMCYMHVVUHTdjt7w5HesxxLt6lolLLo9yQMqhr0zMgRlAPjJ50zivY9MXiHuNdurbOXurqWMsT3mJAGsAZdBptpVzCdicFb/APYDnrcJfbovuj4UyLi9iZLJ0tGOxf2hteu2wLlxGgFfZ3ERMzEKyXV1OhUMCpJhzpFTYLtZxJ7mZsPecDTKlq6EJAYamTzMmDJgCRXpfCsPatnKtq2ob8KKuvjAqzhbwtubZ66ct/dI8PunxjrV868E+k5b5UeTcR7V4xb1r2uHNsZiFb2dxMzQDlBaNNhEnUULs8duhSptF8tsqjAMVZ3bK5ET905AeeXfavTvtSwS3cIuacy3VK5SQxMMCoI17wMetYrsx2dtW+JYaz7JGW2btzMQc8pnVZnSFZZ05kdKZB+3kInGp8X+/wCQ1a7S4iyB7SxiVX8Ps7jBY5ArED1JOum0txf2hm2AFDe0J919tTAHeAIPPoJ1mvTooZxhwwFkRnuyAYBKgDvP5KPnlHOlKab2jS8clGlIwWL+0/2N90YG5AUBQqombdzmzE8/lEVsMN2usMmZmyxGYDv5SeUrv6UuIdi8FeTK+HTQABlGRxG3fXWfOgT/AGcBGBw2Ku2xJJVu+vhAUrr4mal432VWaL1s1v8AxzD/APWt/wCYVysl/wChb3/XHxu//qlUrF8svln+Eb2uMYrtQ4t4U0k0Ga43jcoJgk+VYTHYlnJ0Nbfit/Q86xuIJZuk1nyKzpY3xjpEeDw+2bXwFFWtO2irlHjoKmwVmAIFGLWFJGulWoKgfquwV2dsRi7YPKTOsaKa9GZwBJrF2WW1fQrmZgTMHkRB02o9i8WW22psaSEZVKc9kWLxUkkmBQ2y5vE97LbG55n+njUN8NfuC2mg+8eg6eZo0OGowCx3V5awdI1HOqd+CTkoKl2SDExCqCdBryg+J0riWrpeWYZdYUD4ST+VW0QDYU+i4t9mVsgs4UKSZMnqSfhyquWXPEd6J8tBV9tqoWy+dpAygabSdB6jnVSpFouhaay0+mmmUgbK9ywp3G23h5TQ7HcCtXGzMoLSDOoOhkSRvtzoqajao4RfaBeyva0leY3+GldY09qhc0UVWgWcLVPjMOLyB5ysoILCZB0IOm4BAMGqhNXeE3O8VOzD6f0+lXL5JH4ZU7UXWuYTMhHvd7nGjKwEEayYkddKzfCSi8UsBGVpW8vMso9mjZSxMky0ieR50a42rBXtqubLctsyiZKz3WjWVJAU6cprIW+NWbKBdFcuAxCsrHMxN180Qu52JJyjamQ+z+eTPl/3E/x/4erYnEKilmMAAknoBuaEcB4c4uXMRfM3LndReVu2CSqgTox3bxjpVHstffGW7dx5yISJbRrhtsQuYdBAYxu0dK1UUh+20al76kdpUhSoRgqVKlUINqlxRoWrtDOM3IAqPoLGrkkZjjNyBWaAzN5UX4kMxJB9KH8NtEvrtNZnLZ1Hj9po+GYWFBO9X3QfePpVcYhVAqpieICm2ZuLsuh0XXaqfEOK7KplmMAedBcZjWchUlmOgA3NHezfZ4oRdve/90dJ6+NRNvSJNqO32HeFYMW0H4jqT41dURXJqjxHEd3KpEkwY5CiyTUIuT8GNJyZO2OXlJ8eXp1qxauBgCNjVF7MJAjbTl8atWiqKAWG3WhhKfL3dUXJRrRK50PkfpQ6yB7R4LFo2MQNeUa79aIXDof1vpVLDjvt3Msle9EFjPzAHPxNFLvQBeY1TxeKVBrvBj0q1dGlBOKLsWJAEyORBGs1eRtRbRcaY7/io1ifKJnrFSDidsic3pVJMGuQHMSNxMDXUT4EVDirUrpAZpk6SPGBuB5ikRzTXewnBMvf8Ttn73yNdGIVtmB9dfhWVZGEhpmTsNNOYk7GahuMRzPwFNjnfwC8a+TXO1OS6UIYcjP86zODxV7dQWX4geYOoozbvsV7wg8xM1ojLkuhMlxCfHsAl7OTAmyVzdZIZZ6wQdP3q8qtdnrrC5eLW8tu6bSllU5gO9CrtGYgDpXrlnvIuolliCAVOmkgiSAaxvHrQRbFjuhziTGmUEte1IUDQifnR496YnNr3I9A4RghZs2rQ+4ir5kDUnxJ19auVyu1nZrSpUKlSpVCxUqVKoQaTWd43iJmK52t4sbRtWlPfuv6hVEsfoPWhnELmm9Bk0h/pl7rAeMu61Fg2Ik0zFbzVcOawXTOxdqgm+M5VBbsXbxy21LHryHmeVXOyvBv2pyzH+yQ6jmT08q9Gw9hUUKoCgchpWrHBtWzn5s6i+MUBuAcAXDIWMNdI7zdPBegq67ACau3vdPlQjE2mY+A2/rWjpaMN27ZBcvFjr/T0FWMPZDHMdhsf51yzhPxH4VOxAEDyoOPyW38EOJfKpiTOgiedR2sKe7JETJnfSI9Z+tWwNI/W1JUMSTAoZY1J2yKbSpErtoPOqXDrOWZYMSw5RsI58/HxqxduDrA2E6VFYKA5VgHUxrPifGo2uQNFq4dNNdvDnrQTHXnRmDMSsiMwUKQejMNTRS5iQDr6xrHnVLGtaurDHQHcciPGplqUdOn+xIOn0CrOM8UkMYA7sgERp1PynwqthrJJJVlLQZBny5+XyoieE2291p+H5VVPDmSMoB31nUdOn6nrSfpTa2v2YXOKEcKGt/huEk/EkmKz+KtwdCxnblJ6DaivEcRcjKVbTnl39Rof6UxcEmUSJ8dQdfWtEMbaoCWRIBC44b74Plr8d60WAZwp9oQenMgeNNzTzq3g7ftHVB94x6cz8KfGCiIlJyDuGw8CzoA4tr3uYk7fOs9xawl3iGFFxwCuIuERADQoZQejZ1HnFXO2l4LbuiWU90LlzamNAdYiBtv4jlkrxuLZTEnEIyoiXbVsqGZWYkBcwksQ0AmJIIp2OPkVmnT411s9ertQ4QyiEmTlXXroNamrKbRUqVKoQVKlSqEPMu1sjiaMSSFsjKPNmmPlVjEPI8DRbFpZu3PavaDOBAJZtvIGK6WQbW0HpP1qpRtjscnFaRkL59fLWq/7PdYHLbb1GUfOtsznwHkAPpVe2huOq9TH86Beng2Ml6nIkFew/CzYwwzGXuEu3TXQAegrQU1FgADYU6mGQ440PkaHTRKh11YJHjVohFfuMF7olpAAJganUk+Ak0ltHMdf1FdbX8qbdxAUhRuZ+Wp9P5iqk62RLYsRiUQhd2YxzImJ1+FQNnZtwF9SfQaAH41Baw6qxM5nJ3PIE+6v4R8zzp0mR0j12Eak+fjWbnJuw1FeS3cQOIIkAzufyrtmyq6qoHKYM6+utCsX2hwtkxdxFpGH3S6htz90HNzFDh244cggYhTHRbh5z0Pxq1RbRoMaqMBnVWOgAiTJoRjIUFVhFMDu6aknYRH3edD8R21wNwCLy90yM1t4nbdgIMfWqz8Ys3li1dRjM91g0d1t9erUrI9bIlvo4bToylboKhgWkBSROozJ3OfSas3uPG2+ViIMZc5gtprlO0joTNCVvH2kfvqBEzDHmI6z4RXL2JR+5AYGdDBAjXY8oIpHN4nyjtfzd/5RXBNcTRWuIJcjKdTqB18utR4lqx3EncZMmyAwoMEgge4dtBBy+VXOG8bLIDc2JKgnRtDGordg9Xesir+eRM8f/UMhq03Y/CyGunn3F8h7x+Ij0rKJLlUTVrhCr07xifICT6V6VhMOLaKi7KAB6Vrm9C8atmP+05B+y3GPKMsHvZsrRp05k+Fee/Z8tvF5rad26z53BCQwVCArGc7WyWOwJWPGa0/bm41zGiy0ezYXAF0GZlsHQk+G3PWst9m8YfFXCRAFtwTEkS6hY131NOx3wtCM9fW4td0e1dn7hbDWSwhggUgbAr3THhI0ojVPhVrLZtj90GOmbWNztMb1brLJ7Zuj0Ku1ylVFnaVcpVCGGwCsRLfCrbVMEio7lFQxyIWNN4diQl5WO0wfCdJpl9o3oRh8bmxBQbBdaZGIjJPwem0qr8OfNaQnfL9NKsUl6DQqq41NM3Tfy/pVqkRUIBsVfCKzExAOp+vlVOw4IFwghmVd+Wkx4a13iijOLLCQ3LqFKtPxgVFeujcmMpnXYb6/Caz5G3IKPRBxLGiyMzTqQqINWdidFVebHzgATQ39iuX2zYhiF0iwjFUHhcZdbp6gQmsQdyuHq19jiWEZgRYB+7bJ9+OTXN+uUKOZorbUgfofGok/JohBVbIE4ZbRYS2ijoqqo+AEUv2dT90eq0+5iguhj0/WtR28YNen660yxnEl/ZVA0C0H4rwzD3P7y0jHk0CVPUMO8PQ0SxmPA0nfSg9+4WOimeu1DKXwEsdrZnruEu2jNq4WVSCLd1i2xBGW7v/AJp8xVS1ixcbKQVuKIykQ4mNj94GI5zGhNHsbhiB3vj+t6zHELStpBDD3WESnXf3gfwnSkOC+BeTHfXZPexX9owHMnQ7MFiDy26jUcjUt+0WUEGGUgideWobrzE+tC8PiBmCXIDQII91gCJZTy8Ry8tauXcQVYztoOhBbX1H86CSl+Gn/K/JkbXno3P2aYPM73mOloZR0zt7xH8P+qt1d4ioMAT8hWY7O8POGwKQYe83tTPKVED/ACges1WOGuXLkPeW0pO4JY/QD1rWrUUkNw4VKLlLQRx7WS/tXVS/IxJBiNOmgisZxLhNtxda2Bba4IOWQDlYMJHLUDUUU7TYJsMUyubymZygZl0MEgEyNOQ3IoQ7v91Xnplb6AVX1Jwex7w4Zx1TPVuEZfYWgjZlFtVB65VA/KrlefdmOJ3MOP7RWCMdVO48QNxW+s3AwDKZBEg+Bpt3sySjxH0qVKoCKKVdrlQhl1k1SvydmI+lX1HdJ8KoNWhIS5A68hgz8Zmh/ALP9pcfxAo42ELaDnT1wwQpbXrJ8aJsBJt2azhgi0vl+dWqjsJCgdAKkrM+zQhUqVKqLKPFMNmGZR3lBjxB3Hyn0rK8Qsi6ot6xe3jfKFlviAF/ircVmMVhYxYZYKewuBddMz3bcj4D50DhcrLvVFfG38gEDfblAGg+tYrj/aFLRKPiVRuar37mv7qyRW14nZdgQhAPIkEgegIrMt2Zs21g4Zbj7tcyoWZjuxZjP8qj7Nii2lRn8JxsRmVyw/eBU/A1rrZLYcXBoIO/PxqlhezoJJdUUH7sAn15UX4qBasgLoIiPClqNbHW3oxTccLPAEmesfM1ZwfHplTctb7C6oaq1zgtu88wNREGQNJ26b1IexuHAg4ck/uqzE+sx86kVXkGakye9xJvdYRyEmZny0oPipBiI8PXeKLYbs69r3WKJytuM5X/AAsDKeQqljbEMfn+v96jAaZnuI4Yup3lSGUjcePwmjPYTAtjb6WbkgI3fj8Kd70nSPPSuWbYYsvhp869A+zPDWbZusWUXnItgSJKoJkDnvH8NaOKcEzm5Iv6jRtcXgg1vIO7Ahf3YED05VmbIVAVcd8Hvc+f0itjWL4/wkvedmusgmQFiSN9SZ/QoJ34NmCX/F9HLzIPwgegqbCxEjbrGh8utUcJg7SmVBZhzclo/wA2g9Kv4i+VUlgD5TQJvyOkvgF9ocSoXx+VHuwOP9rho523K+h1H1j0rzrjfEC7eANGvs74j7PEm2T3byx/Euo+Uj1FFB3YnKtHp9KlSozOKlSpVCGfdRBjSagFkedSRTop9iuKIyIFQcOt578/hIqS80a1Z7P2e8W8J+NV4LDqiK7SpUkYKlSpVCFTi1wrZusNwjR8Ky3ClICT0BB9CSPlWvxVnOjL+JSPiKyLWSHt8ssgjxAIoJLaZqwNODRcZ6ZdcAT0qpdvRNZ7GYp79wWkMDdj0H86GU+P5NWKCatvQeTFqdRGRdz1JGgFAu1HFFcBUOvyq5xXhhe3bW27WvZxGWIPgwO4rG8T4LfcwLoUTJKjvaePKhlyov29hHAhrdxAzh1I3GkH8xW5s3lKiDyrAcB4a9qGuObhAIGYAxPXSrt3GG28jRTuOk8x4VXLiglBTDnEL8VleIXBM1axWMMUExFwn60ClbJlSgMvgZgdhzohwrFt7e0wnuupHkCP160JvAMuU/e7vqRWv7K8Kz3rC+ZPkpH8qa029GeLVNs9drN8fwua7JcgFRoI8RuRWkrM9skdQLiglQIaNxBkfWmT6MuH7yiuFW33gsxzYsx9J0HpQPtFxAsAF0051Z4JjUvWmclgQ7KVbcRtHgRrp41Q4jaDmeQ5Cku6NiryZzXWadZvNbZXB7ysGHmDIqxfSJqrdOmlXB0xORXZ7fwvHLftJdXZ1nyPMHyMirVYT7L8fK3bB+7Dr/Fow+IHxrd1oMgqVKlVEM8DTGarF6zOo+H8qrZetOBZG/WpuEYzLcIOzQD4E7frxqC89BMLiJuMfxCR6VHXQL0eiClQjh/EGa3O7AbHn6+lE8PeDqGGx+XgaVQaZJSpUqosVBOKWYcneSG15dYo3VTH4EXQAWK7bRqAZjWow4Sp7MdirZJI6k1SbDDD6oud3InWNuVFMecjMD91jVax/aCSfKltKzXF2gViMfiyxVcMAOr3VAPwmh927jCP7i2rHebq5flJn0rR3sKW3nyBy/OqV3gznXugchmZjQuzRHj+hmbj4rmtkeAu3CfgEqfhmFvXC6XVUajXMT6agRRbC4DK+kZp03008arcQv8As8wU6zQfqymnegbi7Y9qyLqF0qhibcGiXDoAdjQ688kmhitg5Hasbw7+9Bn3Y+f+3zr0n7OraF77TNxQojeA0mfIkV5XdS5bJYaTyifrWv8AsuxRTGFWP98jDzK94fIGmwvlsx5M8XBKP9z16uMK7VbiGJFu27kgBVJkkADpJNOEHnnaYixeusglUIBtgKAJgnyktI31NURjluoGUQCNOXmCNww2IqLHYcXyGUXX0Yrkc5WduiOis0yd5AB3iRWOv8cGHxN7IHFn2hFwMIhsxGeJ7piJA002FH6jDcU12D6X1LjNxl0w/jATVcJprzq6rhxM6HWn28Pm0UetYYy2dOcE9osdjcZ+z4pH+63cfyeNfQgGvYa8Lv4VlbXSK9c7JcU/acMjn3l7j/4l5+og+tak7RhnGmGaVcpVYAKJihb3KvY25lQmgbtIkmE+Bb+VNiRkHF8eEtsf4R5nSBQvAtlKfCqfajFZrlq2NAGBI+k1eFvRaU5++vgko+2w9wq/kux91tPjt8x86vriPZuYPdJ+HjQQPsw3Uz+dEceRAYGQ350xios09i9m8x+pFS1lDxzKyZRM/StDaxynqPn9KWMTLVRYm7kQt0Gnnyp6ODsZqtjUzQOQMn8qssyPE8M+Uv70HU+Z5+tA8PxUKcvTlW2tYy1fS6tpgwtu1pyNgwALAHYxm3HOelefcZwmRzyIP6050rKq2jRgnegxd4usbwelVLvHCNPDlyoBdxIjVo+EVUfGIN3HlB/Ks7ys2JoM3OKtJyiNInn4+tBb7S0mnW8UjaKwP66VXuXxmIHKludlykqLDX4WKiwPfvW15FhPkNfyqu7dapYq+ViPeJgcth15U3E/cjNmb4v8B/tHcBuBR6/Gn8Hvm1etXR9x1b0B1+U0GwLm4M5mQYYHcH9flRnDrtWmTudnNivae6KwIBGoOorIfaXcYWLYEQbqk5gcsp3kJ0jRgDB0MUY7JYr2mFtzugyH+DQfKKu8V4emItPauKGVhGvI8iOhB1mmRdSsNrlE8M4txk4hm9sxnKiL7NZVgDmfMzNqAx90c8ukCqL4i892zhgyMDdAAhiCzPIksBmEMJnaK0WN7OWltXAbgzSR/cAwQTuxuSNoqf7MuxqXbzXr49pbsx7NTOXO0NJU9BBifvCtH2q2Y2uU0qCXH+CjD4tgoi3cAdVAAVSdHVRyEiY/eqVO4BtWj7d4eUtXOaPBPg4/morNMndrnTVM7uGVx2BOL3CW+orTfZvjstx7ROlwZl/xLv8AFT/41meIjQjx5/zqxa4ZcUWSgcXWGfunRBJKMxgZSVjuzz9KZiRn9S6Z7DNcrLf+orv/AE/mKVP4P5M31EO4riBopViekb+u1DsQ2QF21IGg5Cr+KY5oJBI5gRWb4zi88quwMT9T+VRvirG1bM4WL3w55t+daxLUrWatD+0QD8QrY4e33axYXcmNzKoool4Hyptq6fdkxuB0nWpbibjxqtcMAfD/AC5q1yMaH8PecQs8soHmdT9aPDEQB5Vm+CmcS3RST8B/Si9hpFBEIK4PFPm0/XhWc7V4/E37toYTMyWsQqXbXetm4zA73YOUKssYBAABmYA1nD7WVR1bWlgzqw6E0xMqceSHYPBratqigADkohZO8DpQHtPwb2ozqYcQNZgrOuYDeNSPWtOajdKnemEvb0ePcZ4Fetg50MfiXvL8Rt6istiVhgo1AAk8vjXtd5xbu+zYaESh5RzB8j8ooXewFhrpV7VtgRIJUSJ3AbeNjSJekTdpjV6t1TR5NbYo6ttr/vVl2hjHPUV6PiOx2DY/3bL/AIblwD4ZqgfsThN4uf8A2t+VL/pJX2M/qo/Bghc6n9flVPDF7+KtIlsuiznI+4CYzE7DbnvXo69mcIm1pT/3Hdx6hjrVjDhMwtIBoC2VVCIuWACFXc5iBr406GDj2xGX1HJUkDeH8GBN0RoVUev+0VV/ZzabKRpyPWtvw3h+RTOrMZPQaRA/XOsxwfHftVy9bZHUIWWGUBkZHIIkHmpRhI5ncU6UU6RnTaNP9nuL1uW+oDjzGh/KtrXmnC1fC4m0ze4WjMOYbQz0iZ9K9LoGhsGZ/HYdGs4lQo7xbSBqe78dah+zzD5MGP3rlxv/ACgfICrGMuAWbzETGZdBJ986fOrvZ9MthBEaTG+/jRuTpopR91/oVe0vDTiAi+0ZIJOgDAn94GJHqKCX+z10DuMjnzKH4GR861mPHu+tRWxQcU+xsZuPR51i+FX7TC5ctd1CDBGZGMiJYaAa8+YrRWLHsyWc5rhJMHXLJJBfq0H3dhFHsbEciJ9NJI+YoOGzux3OYz8abCKEzk72yT9pf8TfGlTvZ+FKj0BbBvGsblmD3mMDbpqd6zl/Qfrb4+tW7lwuzOdtlGuwPj1NDMXcmsXqJ0qN2JWyHB63k/xflW6wyd2sXwm1/ap5/lW9w6d2k+njReZ2CsSmpobiV0H+Mj/MKNY1INB8ccqXSfud/wDyj+tbJdGPyVuyL5jffxufNiKN4LWI50C7HKVwjHmVHxOtangOH0zHyFBHokdhW6Yy12zoz+h+IqLEGWAqbZh4j6UaDJ5pVyuxVkA/afDTZLgS1s5vGDown5+lAsJYdmVghiNZrZ3bYZSp1BBBHgRUVnCIBoIolKgJQtgG60GIPpyqveu+GtaK9gUg6QTuZM/rWh//AA6dyG6EiD61fIHiZrGKxon2b4IbOa4857kaH7qrMDzMyaJYbhgRyxg7ZRG0c6IharRFHyRZIrBdrsBctYy3ilDiyQouNYQvdDo3dzJqHVllJj70HYV6HFRXrAIIOxBB9agTVgXA4uxjLRa0wuJJVhBVlYbqwMFWE1pcJxNe6rSDoJOxI03oRhlVVywquS2aABJXQuY3nQyeoqTJsOZqnsitFy5/yz+LN/rohw9YtgDx+tDn/wCT/X4jT7GLZYAgjTQ/PWo+i12Xcb93zP0qNBXMReDRHKfnXU0qkEytifvjyI+EHWhfDcMA7EDVtz60euoDPlVOygFGnoXJWx+SlT4pVCHnF54UL0Anz/KquWntrThXOk7ds3xVKkScL/vrY6n8jW9sLpXn/BXzYu34E/Q16LbXSj9O7TYGUHY9KA8Ww+e3eT8dlh/4kVpsYk0IurqD4x6GtXgysH8Js5cIB+I6egj861mDt5UA6Cs9aQKtpOkfNv6UcvXI0FUkSOkPw/ecmn4liHB6UuH7UziIOoG5EDzbQfM1ZfgvWbgZQykFWAII5giQafFR2bYQBVEKoAAHICpasshv3MoJPIVzCvKiq/EYbukkDw8+fwqXDREAzUITXKhip2qK6O63kfpUIV7RJ1qcVDZ2qdRVkGmo2MVLcYAEkwBuTTFEx1P6jzqWURvhtc3PmfOP5D4U/J3j5VZiRUa7T6UJYwicKnjHzY12NTSfTC2/4PrTmarfRS7O29vWnvypqbVKdqhYhc61DcPQAfrxqSmsKhegfL/ib40qu+ypVCaPNK4+x8jSpVz2a0N7Nf8AM2vM/wCk16Zb29K5SpnpvtFZvuIMZt8KEX+fnSpVrM7K7+8nmKK4r3qVKq8g+C7w/ale99fMfUV2lVhPotinUqVWWC+I+9UI5edcpVXksJ2dqfc90+R+lKlVlFaxVgUqVQhT4t7g/wC4n+sVc+96UqVQoltVANj/AIjSpVXkIbi/+Wtf/HSNKlVvoFdktvn5/wAqlTauUqsseajNKlVFHKVKlUIf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5607" name="Picture 7" descr="http://i2.esmas.com/2011/12/12/314295/papa-benedicto-xvi-610x4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7" y="2263604"/>
            <a:ext cx="3092097" cy="2177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9" name="Picture 9" descr="http://www.colegioelrosario.ed.cr/images/coll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/>
          <a:stretch/>
        </p:blipFill>
        <p:spPr bwMode="auto">
          <a:xfrm rot="21411292">
            <a:off x="6004524" y="4352489"/>
            <a:ext cx="3514753" cy="20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080">
            <a:off x="927667" y="4161375"/>
            <a:ext cx="2435050" cy="243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11" name="Picture 11" descr="http://www.ciudadredonda.org/admin/upload/Image/Francisco_Co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28">
            <a:off x="3304853" y="4202592"/>
            <a:ext cx="2321717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16 Cheurón"/>
          <p:cNvSpPr/>
          <p:nvPr/>
        </p:nvSpPr>
        <p:spPr>
          <a:xfrm rot="5584685">
            <a:off x="3153087" y="1475809"/>
            <a:ext cx="385792" cy="4643409"/>
          </a:xfrm>
          <a:prstGeom prst="chevron">
            <a:avLst/>
          </a:prstGeom>
          <a:solidFill>
            <a:srgbClr val="99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2" name="21 Cheurón"/>
          <p:cNvSpPr/>
          <p:nvPr/>
        </p:nvSpPr>
        <p:spPr>
          <a:xfrm rot="21373970">
            <a:off x="9524725" y="2047056"/>
            <a:ext cx="385792" cy="4643409"/>
          </a:xfrm>
          <a:prstGeom prst="chevr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 rot="21415394">
            <a:off x="9991709" y="1982340"/>
            <a:ext cx="2000124" cy="4672950"/>
          </a:xfrm>
          <a:prstGeom prst="rect">
            <a:avLst/>
          </a:prstGeom>
          <a:solidFill>
            <a:srgbClr val="D6E4EA"/>
          </a:solidFill>
          <a:ln w="3492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El </a:t>
            </a:r>
            <a:r>
              <a:rPr lang="es-PE" sz="2000" dirty="0">
                <a:solidFill>
                  <a:schemeClr val="tx1"/>
                </a:solidFill>
                <a:latin typeface="Kristen ITC" panose="03050502040202030202" pitchFamily="66" charset="0"/>
              </a:rPr>
              <a:t>día 11 de octubre de </a:t>
            </a:r>
            <a:r>
              <a:rPr lang="es-PE" sz="20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2009</a:t>
            </a:r>
            <a:r>
              <a:rPr lang="es-PE" sz="2000" dirty="0">
                <a:solidFill>
                  <a:schemeClr val="tx1"/>
                </a:solidFill>
                <a:latin typeface="Kristen ITC" panose="03050502040202030202" pitchFamily="66" charset="0"/>
              </a:rPr>
              <a:t>, en una ceremonia en la Basílica de San Pedro, fue proclamado santo, a las </a:t>
            </a:r>
            <a:r>
              <a:rPr lang="es-PE" sz="20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7:33</a:t>
            </a:r>
            <a:r>
              <a:rPr lang="es-PE" sz="2000" dirty="0">
                <a:solidFill>
                  <a:schemeClr val="tx1"/>
                </a:solidFill>
                <a:latin typeface="Kristen ITC" panose="03050502040202030202" pitchFamily="66" charset="0"/>
              </a:rPr>
              <a:t>, por Benedicto XVI</a:t>
            </a:r>
          </a:p>
        </p:txBody>
      </p:sp>
      <p:sp>
        <p:nvSpPr>
          <p:cNvPr id="24" name="23 Rectángulo"/>
          <p:cNvSpPr/>
          <p:nvPr/>
        </p:nvSpPr>
        <p:spPr>
          <a:xfrm rot="162654">
            <a:off x="1174423" y="2417902"/>
            <a:ext cx="4321157" cy="1138147"/>
          </a:xfrm>
          <a:prstGeom prst="rect">
            <a:avLst/>
          </a:prstGeom>
          <a:solidFill>
            <a:srgbClr val="EEFFBD"/>
          </a:solidFill>
          <a:ln w="3492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dirty="0">
                <a:solidFill>
                  <a:schemeClr val="tx1"/>
                </a:solidFill>
                <a:latin typeface="Kristen ITC" panose="03050502040202030202" pitchFamily="66" charset="0"/>
              </a:rPr>
              <a:t>Fue beatificado por Juan Pablo II el día 29 de abril de 1979.</a:t>
            </a:r>
          </a:p>
        </p:txBody>
      </p:sp>
    </p:spTree>
    <p:extLst>
      <p:ext uri="{BB962C8B-B14F-4D97-AF65-F5344CB8AC3E}">
        <p14:creationId xmlns:p14="http://schemas.microsoft.com/office/powerpoint/2010/main" val="764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4" name="13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76400" y="11811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Nacimiento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 rot="21078874">
            <a:off x="4895486" y="2171828"/>
            <a:ext cx="2705826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1812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3657600" y="2575128"/>
            <a:ext cx="1248229" cy="230744"/>
          </a:xfrm>
          <a:custGeom>
            <a:avLst/>
            <a:gdLst>
              <a:gd name="connsiteX0" fmla="*/ 0 w 812800"/>
              <a:gd name="connsiteY0" fmla="*/ 537028 h 537028"/>
              <a:gd name="connsiteX1" fmla="*/ 304800 w 812800"/>
              <a:gd name="connsiteY1" fmla="*/ 0 h 537028"/>
              <a:gd name="connsiteX2" fmla="*/ 812800 w 812800"/>
              <a:gd name="connsiteY2" fmla="*/ 435428 h 5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537028">
                <a:moveTo>
                  <a:pt x="0" y="537028"/>
                </a:moveTo>
                <a:lnTo>
                  <a:pt x="304800" y="0"/>
                </a:lnTo>
                <a:lnTo>
                  <a:pt x="812800" y="43542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18 Rectángulo"/>
          <p:cNvSpPr/>
          <p:nvPr/>
        </p:nvSpPr>
        <p:spPr>
          <a:xfrm rot="21004958">
            <a:off x="933319" y="2534014"/>
            <a:ext cx="2697940" cy="539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  <a:latin typeface="Kristen ITC" panose="03050502040202030202" pitchFamily="66" charset="0"/>
              </a:rPr>
              <a:t>Nació un 18 de </a:t>
            </a:r>
            <a:r>
              <a:rPr lang="es-PE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mayo</a:t>
            </a:r>
            <a:endParaRPr lang="es-PE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143000" y="3954198"/>
            <a:ext cx="2812430" cy="544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Bautizado al día siguiente</a:t>
            </a:r>
            <a:endParaRPr lang="es-PE" sz="16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24" name="23 Rectángulo"/>
          <p:cNvSpPr/>
          <p:nvPr/>
        </p:nvSpPr>
        <p:spPr>
          <a:xfrm rot="21434305">
            <a:off x="1193051" y="3944054"/>
            <a:ext cx="2755387" cy="554289"/>
          </a:xfrm>
          <a:prstGeom prst="rect">
            <a:avLst/>
          </a:prstGeom>
          <a:noFill/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24 Forma libre"/>
          <p:cNvSpPr/>
          <p:nvPr/>
        </p:nvSpPr>
        <p:spPr>
          <a:xfrm>
            <a:off x="2643478" y="3000777"/>
            <a:ext cx="1004552" cy="463640"/>
          </a:xfrm>
          <a:custGeom>
            <a:avLst/>
            <a:gdLst>
              <a:gd name="connsiteX0" fmla="*/ 1004552 w 1004552"/>
              <a:gd name="connsiteY0" fmla="*/ 0 h 463640"/>
              <a:gd name="connsiteX1" fmla="*/ 334850 w 1004552"/>
              <a:gd name="connsiteY1" fmla="*/ 180305 h 463640"/>
              <a:gd name="connsiteX2" fmla="*/ 0 w 1004552"/>
              <a:gd name="connsiteY2" fmla="*/ 463640 h 46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552" h="463640">
                <a:moveTo>
                  <a:pt x="1004552" y="0"/>
                </a:moveTo>
                <a:lnTo>
                  <a:pt x="334850" y="180305"/>
                </a:lnTo>
                <a:lnTo>
                  <a:pt x="0" y="46364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21 Forma libre"/>
          <p:cNvSpPr/>
          <p:nvPr/>
        </p:nvSpPr>
        <p:spPr>
          <a:xfrm>
            <a:off x="3998890" y="2805871"/>
            <a:ext cx="906939" cy="1420470"/>
          </a:xfrm>
          <a:custGeom>
            <a:avLst/>
            <a:gdLst>
              <a:gd name="connsiteX0" fmla="*/ 580571 w 580571"/>
              <a:gd name="connsiteY0" fmla="*/ 0 h 1306286"/>
              <a:gd name="connsiteX1" fmla="*/ 188686 w 580571"/>
              <a:gd name="connsiteY1" fmla="*/ 174171 h 1306286"/>
              <a:gd name="connsiteX2" fmla="*/ 508000 w 580571"/>
              <a:gd name="connsiteY2" fmla="*/ 1016000 h 1306286"/>
              <a:gd name="connsiteX3" fmla="*/ 0 w 580571"/>
              <a:gd name="connsiteY3" fmla="*/ 1306286 h 1306286"/>
              <a:gd name="connsiteX0" fmla="*/ 514220 w 514220"/>
              <a:gd name="connsiteY0" fmla="*/ 0 h 1526291"/>
              <a:gd name="connsiteX1" fmla="*/ 188686 w 514220"/>
              <a:gd name="connsiteY1" fmla="*/ 394176 h 1526291"/>
              <a:gd name="connsiteX2" fmla="*/ 508000 w 514220"/>
              <a:gd name="connsiteY2" fmla="*/ 1236005 h 1526291"/>
              <a:gd name="connsiteX3" fmla="*/ 0 w 514220"/>
              <a:gd name="connsiteY3" fmla="*/ 1526291 h 15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220" h="1526291">
                <a:moveTo>
                  <a:pt x="514220" y="0"/>
                </a:moveTo>
                <a:lnTo>
                  <a:pt x="188686" y="394176"/>
                </a:lnTo>
                <a:lnTo>
                  <a:pt x="508000" y="1236005"/>
                </a:lnTo>
                <a:lnTo>
                  <a:pt x="0" y="152629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3" name="22 Rectángulo"/>
          <p:cNvSpPr/>
          <p:nvPr/>
        </p:nvSpPr>
        <p:spPr>
          <a:xfrm rot="21222143">
            <a:off x="925361" y="2501071"/>
            <a:ext cx="2590800" cy="609600"/>
          </a:xfrm>
          <a:prstGeom prst="rect">
            <a:avLst/>
          </a:prstGeom>
          <a:noFill/>
          <a:ln w="1270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050" name="Picture 2" descr="http://www.dominicasanunciata.org/984/activos/imagen/wdomi_noticia_3723full-RauEn5SxHKWq9EU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285">
            <a:off x="10110067" y="2236508"/>
            <a:ext cx="2001734" cy="31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06978" y="3297678"/>
            <a:ext cx="3190843" cy="410299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GOMBREM (GERONA)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 rot="21107492">
            <a:off x="3564544" y="2220967"/>
            <a:ext cx="171311" cy="843584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CC0000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 rot="253893">
            <a:off x="860216" y="4748695"/>
            <a:ext cx="4249983" cy="410299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chemeClr val="tx1"/>
                </a:solidFill>
                <a:latin typeface="Gill Sans Ultra Bold" panose="020B0A02020104020203" pitchFamily="34" charset="0"/>
              </a:rPr>
              <a:t>NOMBRE: FRANCISCO JOSE Y MIGUEL</a:t>
            </a:r>
            <a:endParaRPr lang="es-PE" sz="1400" dirty="0">
              <a:solidFill>
                <a:schemeClr val="tx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7" name="26 Forma libre"/>
          <p:cNvSpPr/>
          <p:nvPr/>
        </p:nvSpPr>
        <p:spPr>
          <a:xfrm>
            <a:off x="3470856" y="4319700"/>
            <a:ext cx="528034" cy="489397"/>
          </a:xfrm>
          <a:custGeom>
            <a:avLst/>
            <a:gdLst>
              <a:gd name="connsiteX0" fmla="*/ 528034 w 528034"/>
              <a:gd name="connsiteY0" fmla="*/ 0 h 489397"/>
              <a:gd name="connsiteX1" fmla="*/ 12879 w 528034"/>
              <a:gd name="connsiteY1" fmla="*/ 270456 h 489397"/>
              <a:gd name="connsiteX2" fmla="*/ 0 w 528034"/>
              <a:gd name="connsiteY2" fmla="*/ 489397 h 48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034" h="489397">
                <a:moveTo>
                  <a:pt x="528034" y="0"/>
                </a:moveTo>
                <a:lnTo>
                  <a:pt x="12879" y="270456"/>
                </a:lnTo>
                <a:lnTo>
                  <a:pt x="0" y="48939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19 Rectángulo"/>
          <p:cNvSpPr/>
          <p:nvPr/>
        </p:nvSpPr>
        <p:spPr>
          <a:xfrm rot="21107492">
            <a:off x="3889932" y="3663729"/>
            <a:ext cx="147407" cy="857809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28 Rectángulo"/>
          <p:cNvSpPr/>
          <p:nvPr/>
        </p:nvSpPr>
        <p:spPr>
          <a:xfrm>
            <a:off x="6335002" y="5563619"/>
            <a:ext cx="3704771" cy="3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1400" b="1" dirty="0" smtClean="0">
                <a:latin typeface="Kristen ITC" panose="03050502040202030202" pitchFamily="66" charset="0"/>
              </a:rPr>
              <a:t>educado </a:t>
            </a:r>
            <a:r>
              <a:rPr lang="es-PE" sz="1400" b="1" dirty="0">
                <a:latin typeface="Kristen ITC" panose="03050502040202030202" pitchFamily="66" charset="0"/>
              </a:rPr>
              <a:t>en la sólida piedad cristiana</a:t>
            </a:r>
            <a:r>
              <a:rPr lang="es-PE" sz="1400" b="1" dirty="0" smtClean="0">
                <a:latin typeface="Kristen ITC" panose="03050502040202030202" pitchFamily="66" charset="0"/>
              </a:rPr>
              <a:t>.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6465731" y="3250928"/>
            <a:ext cx="3341417" cy="48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Hijo menor de 11 hermanos</a:t>
            </a:r>
            <a:endParaRPr lang="es-PE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248400" y="4907365"/>
            <a:ext cx="3666463" cy="350435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tx1"/>
                </a:solidFill>
                <a:latin typeface="Gill Sans Ultra Bold" panose="020B0A02020104020203" pitchFamily="34" charset="0"/>
              </a:rPr>
              <a:t>Hijo de cargadores de lana</a:t>
            </a:r>
            <a:endParaRPr lang="es-PE" sz="1600" dirty="0">
              <a:solidFill>
                <a:schemeClr val="tx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 rot="261920">
            <a:off x="6770067" y="4222109"/>
            <a:ext cx="2525869" cy="4375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Familia sencilla</a:t>
            </a:r>
            <a:endParaRPr lang="es-PE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2053" name="2052 Forma libre"/>
          <p:cNvSpPr/>
          <p:nvPr/>
        </p:nvSpPr>
        <p:spPr>
          <a:xfrm>
            <a:off x="6343918" y="5911403"/>
            <a:ext cx="579550" cy="347729"/>
          </a:xfrm>
          <a:custGeom>
            <a:avLst/>
            <a:gdLst>
              <a:gd name="connsiteX0" fmla="*/ 0 w 579550"/>
              <a:gd name="connsiteY0" fmla="*/ 0 h 347729"/>
              <a:gd name="connsiteX1" fmla="*/ 321972 w 579550"/>
              <a:gd name="connsiteY1" fmla="*/ 347729 h 347729"/>
              <a:gd name="connsiteX2" fmla="*/ 579550 w 579550"/>
              <a:gd name="connsiteY2" fmla="*/ 347729 h 34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550" h="347729">
                <a:moveTo>
                  <a:pt x="0" y="0"/>
                </a:moveTo>
                <a:lnTo>
                  <a:pt x="321972" y="347729"/>
                </a:lnTo>
                <a:lnTo>
                  <a:pt x="579550" y="3477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55" name="2054 Rectángulo"/>
          <p:cNvSpPr/>
          <p:nvPr/>
        </p:nvSpPr>
        <p:spPr>
          <a:xfrm rot="21425600">
            <a:off x="6561427" y="3281337"/>
            <a:ext cx="3202497" cy="40570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0" name="29 Forma libre"/>
          <p:cNvSpPr/>
          <p:nvPr/>
        </p:nvSpPr>
        <p:spPr>
          <a:xfrm>
            <a:off x="5558307" y="3103808"/>
            <a:ext cx="746975" cy="2768958"/>
          </a:xfrm>
          <a:custGeom>
            <a:avLst/>
            <a:gdLst>
              <a:gd name="connsiteX0" fmla="*/ 167425 w 746975"/>
              <a:gd name="connsiteY0" fmla="*/ 0 h 2768958"/>
              <a:gd name="connsiteX1" fmla="*/ 0 w 746975"/>
              <a:gd name="connsiteY1" fmla="*/ 1249251 h 2768958"/>
              <a:gd name="connsiteX2" fmla="*/ 270456 w 746975"/>
              <a:gd name="connsiteY2" fmla="*/ 2614412 h 2768958"/>
              <a:gd name="connsiteX3" fmla="*/ 746975 w 746975"/>
              <a:gd name="connsiteY3" fmla="*/ 2768958 h 276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975" h="2768958">
                <a:moveTo>
                  <a:pt x="167425" y="0"/>
                </a:moveTo>
                <a:lnTo>
                  <a:pt x="0" y="1249251"/>
                </a:lnTo>
                <a:lnTo>
                  <a:pt x="270456" y="2614412"/>
                </a:lnTo>
                <a:lnTo>
                  <a:pt x="746975" y="27689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49" name="2048 Forma libre"/>
          <p:cNvSpPr/>
          <p:nvPr/>
        </p:nvSpPr>
        <p:spPr>
          <a:xfrm>
            <a:off x="5715001" y="3072460"/>
            <a:ext cx="1053920" cy="1473782"/>
          </a:xfrm>
          <a:custGeom>
            <a:avLst/>
            <a:gdLst>
              <a:gd name="connsiteX0" fmla="*/ 0 w 1004552"/>
              <a:gd name="connsiteY0" fmla="*/ 0 h 1390918"/>
              <a:gd name="connsiteX1" fmla="*/ 38637 w 1004552"/>
              <a:gd name="connsiteY1" fmla="*/ 1159099 h 1390918"/>
              <a:gd name="connsiteX2" fmla="*/ 463639 w 1004552"/>
              <a:gd name="connsiteY2" fmla="*/ 1068946 h 1390918"/>
              <a:gd name="connsiteX3" fmla="*/ 1004552 w 1004552"/>
              <a:gd name="connsiteY3" fmla="*/ 1390918 h 13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552" h="1390918">
                <a:moveTo>
                  <a:pt x="0" y="0"/>
                </a:moveTo>
                <a:lnTo>
                  <a:pt x="38637" y="1159099"/>
                </a:lnTo>
                <a:lnTo>
                  <a:pt x="463639" y="1068946"/>
                </a:lnTo>
                <a:lnTo>
                  <a:pt x="1004552" y="139091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56" name="2055 Forma libre"/>
          <p:cNvSpPr/>
          <p:nvPr/>
        </p:nvSpPr>
        <p:spPr>
          <a:xfrm>
            <a:off x="8628845" y="6323527"/>
            <a:ext cx="708338" cy="77273"/>
          </a:xfrm>
          <a:custGeom>
            <a:avLst/>
            <a:gdLst>
              <a:gd name="connsiteX0" fmla="*/ 0 w 708338"/>
              <a:gd name="connsiteY0" fmla="*/ 0 h 77273"/>
              <a:gd name="connsiteX1" fmla="*/ 708338 w 708338"/>
              <a:gd name="connsiteY1" fmla="*/ 77273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8338" h="77273">
                <a:moveTo>
                  <a:pt x="0" y="0"/>
                </a:moveTo>
                <a:lnTo>
                  <a:pt x="708338" y="7727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7" name="46 Rectángulo"/>
          <p:cNvSpPr/>
          <p:nvPr/>
        </p:nvSpPr>
        <p:spPr>
          <a:xfrm rot="21395883">
            <a:off x="1612620" y="5641568"/>
            <a:ext cx="3177785" cy="512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Su padre murió cuando tenia 4 años</a:t>
            </a:r>
            <a:endParaRPr lang="es-PE" sz="14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2051" name="2050 Forma libre"/>
          <p:cNvSpPr/>
          <p:nvPr/>
        </p:nvSpPr>
        <p:spPr>
          <a:xfrm>
            <a:off x="5715001" y="3072460"/>
            <a:ext cx="744828" cy="675292"/>
          </a:xfrm>
          <a:custGeom>
            <a:avLst/>
            <a:gdLst>
              <a:gd name="connsiteX0" fmla="*/ 0 w 695459"/>
              <a:gd name="connsiteY0" fmla="*/ 0 h 618186"/>
              <a:gd name="connsiteX1" fmla="*/ 309093 w 695459"/>
              <a:gd name="connsiteY1" fmla="*/ 399245 h 618186"/>
              <a:gd name="connsiteX2" fmla="*/ 695459 w 695459"/>
              <a:gd name="connsiteY2" fmla="*/ 618186 h 61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459" h="618186">
                <a:moveTo>
                  <a:pt x="0" y="0"/>
                </a:moveTo>
                <a:lnTo>
                  <a:pt x="309093" y="399245"/>
                </a:lnTo>
                <a:lnTo>
                  <a:pt x="695459" y="6181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52" name="2051 Forma libre"/>
          <p:cNvSpPr/>
          <p:nvPr/>
        </p:nvSpPr>
        <p:spPr>
          <a:xfrm>
            <a:off x="6794679" y="4610637"/>
            <a:ext cx="927279" cy="334850"/>
          </a:xfrm>
          <a:custGeom>
            <a:avLst/>
            <a:gdLst>
              <a:gd name="connsiteX0" fmla="*/ 0 w 927279"/>
              <a:gd name="connsiteY0" fmla="*/ 0 h 334850"/>
              <a:gd name="connsiteX1" fmla="*/ 875763 w 927279"/>
              <a:gd name="connsiteY1" fmla="*/ 167425 h 334850"/>
              <a:gd name="connsiteX2" fmla="*/ 927279 w 927279"/>
              <a:gd name="connsiteY2" fmla="*/ 334850 h 33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7279" h="334850">
                <a:moveTo>
                  <a:pt x="0" y="0"/>
                </a:moveTo>
                <a:lnTo>
                  <a:pt x="875763" y="167425"/>
                </a:lnTo>
                <a:lnTo>
                  <a:pt x="927279" y="3348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54" name="2053 Forma libre"/>
          <p:cNvSpPr/>
          <p:nvPr/>
        </p:nvSpPr>
        <p:spPr>
          <a:xfrm>
            <a:off x="4790941" y="3090930"/>
            <a:ext cx="888642" cy="2768957"/>
          </a:xfrm>
          <a:custGeom>
            <a:avLst/>
            <a:gdLst>
              <a:gd name="connsiteX0" fmla="*/ 888642 w 888642"/>
              <a:gd name="connsiteY0" fmla="*/ 0 h 2768957"/>
              <a:gd name="connsiteX1" fmla="*/ 270456 w 888642"/>
              <a:gd name="connsiteY1" fmla="*/ 1416676 h 2768957"/>
              <a:gd name="connsiteX2" fmla="*/ 785611 w 888642"/>
              <a:gd name="connsiteY2" fmla="*/ 2485622 h 2768957"/>
              <a:gd name="connsiteX3" fmla="*/ 0 w 888642"/>
              <a:gd name="connsiteY3" fmla="*/ 2768957 h 276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642" h="2768957">
                <a:moveTo>
                  <a:pt x="888642" y="0"/>
                </a:moveTo>
                <a:lnTo>
                  <a:pt x="270456" y="1416676"/>
                </a:lnTo>
                <a:lnTo>
                  <a:pt x="785611" y="2485622"/>
                </a:lnTo>
                <a:lnTo>
                  <a:pt x="0" y="27689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6" name="45 Rectángulo"/>
          <p:cNvSpPr/>
          <p:nvPr/>
        </p:nvSpPr>
        <p:spPr>
          <a:xfrm>
            <a:off x="4708385" y="5410200"/>
            <a:ext cx="168415" cy="906398"/>
          </a:xfrm>
          <a:prstGeom prst="rect">
            <a:avLst/>
          </a:prstGeom>
          <a:solidFill>
            <a:srgbClr val="66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6" name="35 Rectángulo"/>
          <p:cNvSpPr/>
          <p:nvPr/>
        </p:nvSpPr>
        <p:spPr>
          <a:xfrm rot="284509">
            <a:off x="6434332" y="3133567"/>
            <a:ext cx="136787" cy="816918"/>
          </a:xfrm>
          <a:prstGeom prst="rect">
            <a:avLst/>
          </a:prstGeom>
          <a:solidFill>
            <a:srgbClr val="CC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9" name="48 Rectángulo"/>
          <p:cNvSpPr/>
          <p:nvPr/>
        </p:nvSpPr>
        <p:spPr>
          <a:xfrm rot="324569">
            <a:off x="6798187" y="4219814"/>
            <a:ext cx="2476761" cy="405705"/>
          </a:xfrm>
          <a:prstGeom prst="rect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0" name="49 Rectángulo"/>
          <p:cNvSpPr/>
          <p:nvPr/>
        </p:nvSpPr>
        <p:spPr>
          <a:xfrm>
            <a:off x="6324600" y="5598373"/>
            <a:ext cx="3624075" cy="30972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8" name="37 Rectángulo"/>
          <p:cNvSpPr/>
          <p:nvPr/>
        </p:nvSpPr>
        <p:spPr>
          <a:xfrm rot="21429174">
            <a:off x="6256283" y="5430121"/>
            <a:ext cx="128127" cy="663106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7" name="36 Rectángulo"/>
          <p:cNvSpPr/>
          <p:nvPr/>
        </p:nvSpPr>
        <p:spPr>
          <a:xfrm rot="21429174">
            <a:off x="6704709" y="3957544"/>
            <a:ext cx="133128" cy="815169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1" name="50 Rectángulo"/>
          <p:cNvSpPr/>
          <p:nvPr/>
        </p:nvSpPr>
        <p:spPr>
          <a:xfrm rot="21298825">
            <a:off x="1669519" y="5638800"/>
            <a:ext cx="3038894" cy="497627"/>
          </a:xfrm>
          <a:prstGeom prst="rect">
            <a:avLst/>
          </a:prstGeom>
          <a:noFill/>
          <a:ln w="127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2" name="51 Rectángulo"/>
          <p:cNvSpPr/>
          <p:nvPr/>
        </p:nvSpPr>
        <p:spPr>
          <a:xfrm rot="21333436">
            <a:off x="9003015" y="6058394"/>
            <a:ext cx="2979756" cy="410299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>
                <a:solidFill>
                  <a:schemeClr val="tx1"/>
                </a:solidFill>
                <a:latin typeface="Gill Sans Ultra Bold" panose="020B0A02020104020203" pitchFamily="34" charset="0"/>
              </a:rPr>
              <a:t>Magdalena Guitart y </a:t>
            </a:r>
            <a:r>
              <a:rPr lang="es-PE" sz="1200" dirty="0" smtClean="0">
                <a:solidFill>
                  <a:schemeClr val="tx1"/>
                </a:solidFill>
                <a:latin typeface="Gill Sans Ultra Bold" panose="020B0A02020104020203" pitchFamily="34" charset="0"/>
              </a:rPr>
              <a:t>Anglada</a:t>
            </a:r>
            <a:endParaRPr lang="es-PE" sz="1200" dirty="0">
              <a:solidFill>
                <a:schemeClr val="tx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 rot="253893">
            <a:off x="6870607" y="6074953"/>
            <a:ext cx="1856865" cy="410299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>
                <a:solidFill>
                  <a:schemeClr val="tx1"/>
                </a:solidFill>
                <a:latin typeface="Gill Sans Ultra Bold" panose="020B0A02020104020203" pitchFamily="34" charset="0"/>
              </a:rPr>
              <a:t>SU MADRE</a:t>
            </a:r>
            <a:endParaRPr lang="es-PE" sz="1400" dirty="0">
              <a:solidFill>
                <a:schemeClr val="tx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54" name="53 Rectángulo"/>
          <p:cNvSpPr/>
          <p:nvPr/>
        </p:nvSpPr>
        <p:spPr>
          <a:xfrm rot="173753">
            <a:off x="1608771" y="6224581"/>
            <a:ext cx="2809954" cy="410299"/>
          </a:xfrm>
          <a:prstGeom prst="rect">
            <a:avLst/>
          </a:prstGeom>
          <a:solidFill>
            <a:srgbClr val="66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Pedro </a:t>
            </a:r>
            <a:r>
              <a:rPr lang="es-PE" sz="1600" dirty="0">
                <a:solidFill>
                  <a:schemeClr val="bg1"/>
                </a:solidFill>
                <a:latin typeface="Gill Sans Ultra Bold" panose="020B0A02020104020203" pitchFamily="34" charset="0"/>
              </a:rPr>
              <a:t>Coll y </a:t>
            </a:r>
            <a:r>
              <a:rPr lang="es-PE" sz="16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Portell</a:t>
            </a:r>
            <a:endParaRPr lang="es-PE" sz="1600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057" name="2056 Forma libre"/>
          <p:cNvSpPr/>
          <p:nvPr/>
        </p:nvSpPr>
        <p:spPr>
          <a:xfrm>
            <a:off x="3773510" y="6117465"/>
            <a:ext cx="953036" cy="154546"/>
          </a:xfrm>
          <a:custGeom>
            <a:avLst/>
            <a:gdLst>
              <a:gd name="connsiteX0" fmla="*/ 953036 w 953036"/>
              <a:gd name="connsiteY0" fmla="*/ 0 h 154546"/>
              <a:gd name="connsiteX1" fmla="*/ 373487 w 953036"/>
              <a:gd name="connsiteY1" fmla="*/ 38636 h 154546"/>
              <a:gd name="connsiteX2" fmla="*/ 0 w 953036"/>
              <a:gd name="connsiteY2" fmla="*/ 154546 h 15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036" h="154546">
                <a:moveTo>
                  <a:pt x="953036" y="0"/>
                </a:moveTo>
                <a:lnTo>
                  <a:pt x="373487" y="38636"/>
                </a:lnTo>
                <a:lnTo>
                  <a:pt x="0" y="15454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85204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26" name="25 Rectángulo"/>
          <p:cNvSpPr/>
          <p:nvPr/>
        </p:nvSpPr>
        <p:spPr>
          <a:xfrm>
            <a:off x="3610133" y="3313796"/>
            <a:ext cx="2329385" cy="34292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50" name="Picture 2" descr="http://www.mapacartografico.com/album/america/Mapa_Politico_Amer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328">
            <a:off x="1062250" y="3030563"/>
            <a:ext cx="2147967" cy="32342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26 Rectángulo"/>
          <p:cNvSpPr/>
          <p:nvPr/>
        </p:nvSpPr>
        <p:spPr>
          <a:xfrm rot="21243348">
            <a:off x="6367172" y="2971800"/>
            <a:ext cx="2576417" cy="37096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Rectángulo"/>
          <p:cNvSpPr/>
          <p:nvPr/>
        </p:nvSpPr>
        <p:spPr>
          <a:xfrm rot="314359">
            <a:off x="9284470" y="3091862"/>
            <a:ext cx="2771606" cy="3103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54" name="Picture 6" descr="http://www.lib.utexas.edu/maps/africa/africa_pol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72" y="3158663"/>
            <a:ext cx="2645258" cy="3242362"/>
          </a:xfrm>
          <a:prstGeom prst="rect">
            <a:avLst/>
          </a:prstGeom>
          <a:noFill/>
          <a:ln w="57150"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mapasmurales.com/mapas/europa_political_%28ing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46" y="3158663"/>
            <a:ext cx="2819652" cy="2683107"/>
          </a:xfrm>
          <a:prstGeom prst="rect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 rot="323384">
            <a:off x="823532" y="2290124"/>
            <a:ext cx="2849966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400" b="1" cap="none" spc="50" dirty="0" smtClean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800" b="1" cap="none" spc="50" dirty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</a:t>
            </a:r>
            <a:r>
              <a:rPr lang="es-ES_tradnl" sz="48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mérica </a:t>
            </a:r>
            <a:endParaRPr lang="es-ES_tradnl" sz="4800" b="1" cap="none" spc="50" dirty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 rot="323384">
            <a:off x="6367823" y="2365182"/>
            <a:ext cx="2498707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400" b="1" cap="none" spc="50" dirty="0" smtClean="0">
              <a:ln w="38100">
                <a:solidFill>
                  <a:srgbClr val="000000"/>
                </a:solidFill>
              </a:ln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8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África </a:t>
            </a:r>
            <a:endParaRPr lang="es-ES_tradnl" sz="4800" b="1" cap="none" spc="50" dirty="0">
              <a:ln w="38100">
                <a:solidFill>
                  <a:srgbClr val="000000"/>
                </a:solidFill>
              </a:ln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 rot="21139338">
            <a:off x="9388057" y="2370224"/>
            <a:ext cx="2474031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200" b="1" cap="none" spc="50" dirty="0" smtClean="0">
              <a:ln w="38100">
                <a:solidFill>
                  <a:srgbClr val="000000"/>
                </a:solidFill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8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Europa </a:t>
            </a:r>
            <a:endParaRPr lang="es-ES_tradnl" sz="4400" b="1" cap="none" spc="50" dirty="0">
              <a:ln w="38100">
                <a:solidFill>
                  <a:srgbClr val="000000"/>
                </a:solidFill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71541" y="2971800"/>
            <a:ext cx="2329385" cy="34292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52" name="Picture 4" descr="http://www.aularagon.org/files/espa/atlas/asia_politico_gran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159">
            <a:off x="3572419" y="3472432"/>
            <a:ext cx="2404814" cy="3111954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 rot="21197987">
            <a:off x="3921592" y="2636796"/>
            <a:ext cx="2143176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400" b="1" cap="none" spc="50" dirty="0" smtClean="0">
              <a:ln w="38100">
                <a:solidFill>
                  <a:srgbClr val="000000"/>
                </a:solidFill>
              </a:ln>
              <a:solidFill>
                <a:srgbClr val="FF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54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Asia </a:t>
            </a:r>
            <a:endParaRPr lang="es-ES_tradnl" sz="4800" b="1" cap="none" spc="50" dirty="0">
              <a:ln w="38100">
                <a:solidFill>
                  <a:srgbClr val="000000"/>
                </a:solidFill>
              </a:ln>
              <a:solidFill>
                <a:srgbClr val="FF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</p:spTree>
    <p:extLst>
      <p:ext uri="{BB962C8B-B14F-4D97-AF65-F5344CB8AC3E}">
        <p14:creationId xmlns:p14="http://schemas.microsoft.com/office/powerpoint/2010/main" val="27520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571500" y="2057400"/>
            <a:ext cx="11925300" cy="609072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100" b="1" cap="none" spc="50" dirty="0" smtClean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América del Sur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9" name="AutoShape 10" descr="data:image/jpeg;base64,/9j/4AAQSkZJRgABAQAAAQABAAD/2wCEAAkGBxQTEhUUExQVFhQXGBwVFxgXGBgcGhgXHBUXFxwXGBwYHCggGBolHRUXITEhJSksLi4uHB8zODMsNygtLisBCgoKDg0OGhAQGjQkICQsLCwsLCwsLCwsMCwsLCwsLCwtLCwsLCwsLCwsLCwsLC0sLCwsLCwsLCw0NDQsLCw3LP/AABEIAKgBLAMBIgACEQEDEQH/xAAbAAACAgMBAAAAAAAAAAAAAAACAwEEAAUGB//EADoQAAIBAgQEAwYEBQQDAQAAAAECAAMRBBIhMQVBUWEGE3EiMoGRofBCUnKxI2LB0eFTgrLxBxQzwv/EABsBAAIDAQEBAAAAAAAAAAAAAAECAAMFBAYH/8QAMhEAAgEDAQUHBAIBBQAAAAAAAAECAwQRIQUSMUFRImGBkaHR4RNxsfAGMkIUFiNSwf/aAAwDAQACEQMRAD8A8XWOp6xKNHUzEYAnpzETSOvpIVYmQCisYtGGBGgXG0DkQFUNtJao0+cigm15dAJ0AlM5Cti6bRga+hh0MLfcH4SK1Gx9PnKsrIuTPIHeEaduckco3obfSK2wZFBTLYXT94B6AQybraK3kVsW+0OnTBkFZNIfdzA3oQJqfK//AFFKOWssEawHFtYEyZF+UN5lOiOm8xQSdL6C+nTqe0sjaRvBGylUpajlBWn8pd6TAtxoId8mSqy8htC/9fQxyqL95JqAaQbz5EyUKlDSUatLrNuSD96SniB8pbCTGTNfl7yo1G/aXnp2iW0P+J0RZYV/KtvCyfOMbeCDGyQQyRdpaYRTLGTCV2EEiOfaLK6XjphFAQjAtCURiAkQAIypAWFBCXeWqfaVl3lqhEkBjKg2mAQyLwqcryAwGOQHnJBAhKYjYCzRUnf7E2CJYaCa+gwHw/zCo4s3tvKJJsraNlcgfttBbuPnM80fLpEVa9jYgypJiDES/STkIPY8xDp20Nv2jiggciZKjNY95BeHUp69ouov+IywEcghqTE4ZzpNnw3BPVfJTUsdydgO5PKVzkoptkw28IrKe03fDPDtSsAX/h0+pHtN+kf1P1nR8H8LpSs1S1Spvr7qnsDue5+Qm5ynpMW42ouFLz9jVttnf5VfL3KGB4fTorlprbqebep5zT8Y8LLUBaiQj75T7jH4e78NO06ZackpM6ndVIT31LX8mnOhTnHca0PIsTRqUnyVVKt359wRoR3BmedPTsfw2nWTJUQMO+4PUHdT3E4bjnhapSu1K9RN7W9tR3A94dx8pv21/TrdmWj9DGuLCdPWOq9TRrVOaGQbEmDhwCO94x6em++k0HxOAVVa21rSlWqy49IG0TUpAi0eLSGRVVtRFYjQx9RSOkQZauoyFkyLRmWARHGMAgVNeUcF0i2kTIVnHSAyXjnFtYNpYmErVBaAV6y55cW6RlImSo8gSw1OKyR0whqdZYpGK5xtr+sRgLN5CpFIDGpK2AxVMfTikjaJisBaCgj7EPD4cAk3++kinDv/AGlDb4CMe1vpITfUekFgeswN9/8AcQUtKuukxXsd4Nri1/l96SKdPXWIAa6E7/ekW6jQTc8F4VUrkimul9Wb3Rp15+gnccG8OUqBzWzVPzHkf5R+H9+84bi/p0NHq+i/dDpt7SpW1Wi6nL8B8Hu1nrXRD+H8Z9fyj6+k7fC4VKa5UUKvQfuep7mWgsocU4rToj2jduSjc9+w7zCnWuL2ooRWXyS/fVmzClRto7z8Wy2YiviFT32CjqxA/ecVxLxFiKlwp8pTyTffm2/ytOerAl8zG+m51PxPObtt/FqslmtNR7lq/PRfk4am2YJ4pxz99D0ocaw/+vT+Dg/tLdLGUm2qIfRh+155TT0YjvvNsLZeR+H+Z3f7VotaVHnwOZ7aqJ/1XqeiVEiXW08+fiVSkR5VQp2Hu3/Sbj6Tb8H8ZBiExChSdM6+7v8AiGpHqL/CZV3/AB65t1vU3vru0fl7NnfbbWpVNJdl+nmP4z4Zp1iXX+HVJ1YD2W/WP6jX12nHcQ4ZVoNlqra+zDVW/Sf6bz1ikAQCCCDqCNQR26wa2FpupR1DKdwROK32nUpdmWq9V+9C+5soVe1HR+h5RRA+/UxWIp63HKdlxfwkFBegMw/KTqP0n8XodfWclXyi41vqCDuLcjfabdC4hWW9BmFVozpSxJGtq0rmCtKWxSG8FaY7Tr3hclGrT7RPlXl+pSlZtL6SyMhkxZQdIl1AltKcVUSMmHJVqCKMe0hxpLExhIMLIOsymsxhrCQVVEQyyzV2lYx4hRENYsRqreFhHqveOpLApjaWKX+ZVJighQN4SkX5R1UjLYRFM2iZyKW0YG0ZcRF7WMkVTvK2hSyDpeLqCxi8/Obfg3h+tidR7NPm5Gn+0bufp3lc5Rprek8IaFOU5YisspYdmYhVBJOgAFyT0AE7TgXhE3D4g26U1P8AzYbeg+fKbrgnBaWGWyLdrWLtqx+PIdhpNqgmBd7TcsxpaLrz+DXt9nRj2qmr6cvkbRVVAVQFUaAAWA+EerRFMStxjiAw9Fqra20UfmY7D5/S8x405VZqEdW3jxZoSlGEW3wRV8ReIRQARLGq3yUfmP8AQfZ4/OzFme5Ym5J3vNS2Jd2LsbuxuT1P9v6Wl+nXJ59p9L2VsylZUsLWT4vr8Hj726ncTy+HJfvMYzD5SvUW+w+kuMAE19LzWVap5en+JqSOOJNFDmP3rGknkf3lJKpv1lym5t8IsRpC8WT85TqGxvL5BPpEYhORHO8kkGLL3h/xG+HcK12pE+0v5T+Ze/bn6z0alVV1DKQVYXBGxE8axCWP3tOn8D8cyt5Ln2X1Ts3T0P7+s8vt3ZUakXcUliS4966/deptbOvHBqnJ6Ph3fB6A+00vGuA0sQLsMrgWDqNfQ8mHr8LTeXFpWqTx1GpKEsxeGb8oRmsSWTzDjPCquGPti6E6OLlfQ/lPY/C8qJqJ6o9iCCAQdCCLgjoROX4r4RFi2H060zt/tJ930OncTet9pRl2auj68vgyLnZso9qnqunP5ONJ1im+sfVpsrFXUqw3BuDeIBvNZGZwDU6StXGssKIFRYy0YUUmkZY1lEgy3I4gpaQyxyrf0gVBGTIIYWisojXEG0dDFW8s4Zu14lFvH09I0iMeohiDTF49V1lLYrAYxamxliqmkSyd4EyDLx2GoPUISmpdjsANfU9B3Ok2/h/wpVr+0/8ADpHmR7TD+UHl3P1ne8O4bToJlpqFHM7s3cnczOutoU6PZjrL08TsoWU6mstEaHgng9UAbEEO35Bqg/V+c9tvWdah6bDp0iw8Yonn69epWeZs2KVKFJYihgaWaZ0iaYEdknHLBbkPMIzHcLWph0qNSFQeYd6TVsoFN7N5akFruFUnWwJ21YVKh0nk3FMY1avUzszUxVYBcxsEDW9kG4BsOm83P4/bKpcOp/1Xq9PxkzdpVdynu9T2Ohw2lTxCFqODpUbrnUjDaA0GLAXp5jarYZs/bLbWVMEy+R7XkeZlog5jgS+fXzyuQ5cnu2vrfNytPI+J+T5j+QHFIn2M9s9uhy6XBuOfqZmGNj2ntFSzzZgurjkezYvAq7U1pUsM6laYdjTw5YMav8Rjl/kXLpoM4PKM8T+GcFTNILhUvUYjMKrUlXYe9mAuSw0sSRewNp5SHBAH9u8bhsdUpf8AzqVKf6HZef8AKR93ln0JLhIqVePOP75HdeJvAWEwyq61qqZ3yKG8plvlZt6jUwBZTu29gNdJz+J8J1gV8p6dXzEV0VSUqFWUsPYqAe1YE5QSRbaBg/HONplSKoqW0AqorW019rRtbfmm94d42pNV83EUGWoWzF6bZgT5flqTTcjRbXAubEk8zB/zR4ahf0Z8dDlMRw56aF6hCMHyeU4K1DoTmy29zbXbYb6TW1GvPUFxlKphTY08QCQXTLVxD01Wk16vl1MtQM7qo0sFzXudWOg4z4SovWWlhmNOuQLo5Bp+b5ZqNTQk+aAAPeIZb6EqYVcLhLQErfnHU4PFd5U903BsQbg9Dff6Ta8QwT0mVaqlbjMp0ZWH5kZTlcdwSJrayi2kseoi00PWOC44VqKP+YAnseY+d5aqJOU/8f4m9FlP4XIHoQG/ctOsdp8xvqH0LmdNcE3j7cvQ9ha1HUpRl1RXdbQc0a8q1jKY6nTxK3FuF0sQmWouvJhoy+h/ptOA4t4eq4e7e/S/MOQ/nHL12/aehPWtMR5oW11UoaLVdPY5rizhVWXo+p5YjAjSY67TtONeFUqe1RtTfe34G+A90+nynIYqm9JilVSjd+fcHYjuJt0LmFZZg9enMwq9rUovtLTqa2pTN5nrLOhtaBVAnYmVZEhPlBq2jSJXqjWMuIUJMy0xlMgiWBKymWaQlZTGho7CzY0TaMdgD/aVVbaNlDQhLNpOo8HphSwzm9e/shwAvbJyLeuvQTk6hsRIJlVal9SDjnH2LaNT6c1LGfue0U6n+ZLi8864H4sqUiFrA1afX8a+hPvD1178p3GExqVlz0nDL25HoRuD6zzVxZVKL14deRv0bmnW/rx6FlTyEtUjKanX73lik2s5JotLtIRhEVTeGWvpOVp5AKqvPGKlT2m1/Ef3M9jxg0njnEqJTEVlPKo3yLEj6ET1P8baUprql6Z9zJ2rHMYv7hIRLNNtLCZh+H1GpPWC3p02VXa40LA20vfW0kBc2lyNLZgBrYX0BPO/ynr0zCki7hcOTTapnQZWC5S3tsD+JRbUDmeVx1FxZed5FLL9DDEsRS2LIv8Af3yjvM+f/cfToinnFanUuUug90hioKMbjVLHbvvMXBsqB2UhGJCtY2JFrgHtcQoDQGMxR9ggBSgsrJob5icxIN82u/QCbbh3jysqmniL1UKNT8wWFZFcqXsdnvkF81mOvtDeaHEnUyhVU/OJUSfEspya4Hry4mjiMLSpYenTxAdx5w8tzZ2ORWqC5qUQLqxqEk5VazsVGfkfFPhDIahwbPWp0yc6EHzEAtcrp/FQXGo1AZSRYhjy/DsbVo1Fq0nam42ZTb1B6jbQ3BnoPhbxWla1AAUa7uue1apTSuio4WnScXOHYOyHKtgQCFOyzncZQ1XA6VKNTSXE57/x+91q2P4l+OhnbF7AROP4UuHrBQF81qaGuyjKKlexDVMo0XNo1gBvfnHHaeD2tJTu5vv/APEj0lnHcoxQl6kr1X3jKsUwnHFI60xBB5ftvGIsICQ4j5zoWIGo0ocZWk1I/wDsZfL6tyP8pGob01lDjfiNKV1S1SoOQPsr+ojc9h9JxGOxlWs2aqxY8uijoo5fd5pWljOeJt7q9fA4Lq/pQTilvP08QcQyB2FMsU/DnAzfG0AmJKmOpG45268pvYwjBfUWmt4OS/LSWSwGwiHe+pMZMglzrFExjNK95ZFDAeXGIB1kugvJQCM2QtJYDfWOBXr8pSA3hqSO8rcRcE13BPaQrjaZa8UhhwQuC1u8bhsS9Js9NijfQjoRsR2MQj2PYwmYEStrOj4ATaeUd5wTxdTq2SuBTfYH8DfE+6ex07zqFAE8ZKi023BfElXDWU/xKW2Rjqo/kPL029JkXOy1LtUtO72NS32h/jV8z1imB93jaRtp9nv6zVcB4xSxC3pNcgaodGX9Q/qNO82paefqwlCTjJammsNZi8oOra0838Z4VKeJSs6lqbizKpyksotbNY2uMvL8JnpOhmi8RcKFak1PQE6qejDY+nI9iZ2bKulb11J8OD+z9uJzXVL6tNxXHijzOjiLC1zruPl/YfKXMFUT22dKrIFIBSwC1CLJmJBGW/xNprzSKsUYWZTYg7giOXFOqsgZgj2zqCbNlN1zDnYkkT6EnlaHmWtS1h62o17cpslrdDpbmJrc1HyVIZvPzHMuX2QltCDzNwbjuOkyliNJbGZTOBsTWJvoSQSxOp9mw0PIAdd9YaYo6A3tyBOmu/p/iUcHxepSL+W5XOppta2qncH++8fRscouBcjU7C53NuQ/vGjIWUQsRWW1++o6cr99pr6+IU7Db+/pLTUyamRcrEv5akEBWN7AgtYWPIm0pvTGRyWAdSBk1u173II0FrDfe+l4spDRiXeG06LZ/M8zVCKa07EtVt7Km42J6dNjNHi8uVlObzc4UU8m4s17m+jZsoy25mbQhKAYlmNYeW9FqTrlVrhjnNrhgOQ1DCxl3wnws16xxFTUKxIJ/HVJuT3te/rbvOO7uI0abqS5HXb0nOaijssA9QIgqMajhVVnYkliFAuSbk7S4K56D6yPLsIoglu3L5T5/OX1JOT56nq4RSWES9aTSJv99pIXS9ttSegHOcrx3xsiXTD2qN+c+4PTm5+nrHo0J1nu01kFSrClHMmb7i3FqeHXPVbL0HM9lHOef8d8W1a91S9On0B9ph/MRsOw+ZmmxeKaoxeoxdzuT/TkB2GkSms9Ba7Op0e1LWXp4GPcX06mkdF6jaOKsLEHp8JNTGDleLbaVHM0FFM4cGz8kDVtT32HoJnmfLpKlPG7AxjVV5GDdfMmAqkrs0JnizHSCgrxcwtAJjJBDzQ0kZRrDCnbQQEIvM8zWYtMwq4C/wCOsgCadb4xq2J1lGm8so14JIjDK2MhFsYLtALXgSAW1kskqo0sB9IrWAYBo12puGRirDYg2Ind8A8dg2TEgA7CoPdP6gPd9Rp6TgGgFZTcWtK4jia8eZfRrzpPMWe50q99QQVOoItYjqDzh1RcTx3gfH62FPsG6Xuabe6fT8p7j43npPAPElHEiykrU3NNj7X+3kw7j4gTzl3s6pQ7S1j19zYo3VOtpwfT2NT4r4Ea38SmLVRoRsHHQ9G6H4dLcG7kGzCxGhBBBHYjrPZ61HNOe434ap19SCr8nG/oR+Ifek0Nm7X+klTq8OXd8HPd2P1HvQ4/k8+EJasu8R8OYijc5TUX8yXPzXcft3mpSty+E9RSrwqreg8ruMWdKUHiSwXaZJvYE8zbkOZPaN88jSUqdX77QWry5SK3A2VXGoaQTywHDEmpma5UgWQqdNCL37/NiVmGHrZRSykpmLBfMGpt5V/at+a19LbTWUKNSqbU0Z9beyNB6nYfEzrOEeEC1mrt/sU/8m/oPnOS5vaNus1JeHPyL6NrUqPsr2NDwjhj4lua0wfaf/8AK9W+g59D6dgMItNFVVAVRYAch9/ORhsCEACqFUaAAWAEfWZaalmYKoFySQAB1JOk8ftDaE7uSS4cl+8zftrSNGPfzZlRtZreLcco4Zb1G9rlTXVj8OQ03NhOc8QeNrgphfQ1WH/BT+7fLnOMILEsxLMTckkknuSd5da7LclvVtF05/H5KK9/GOlPXv5G1434irYm4Y5KX+mp0P6j+M/TtNWKYtGoogsRym3CMYLdgsIyZ1JTeZPUruvSCukio1oDtL0gDKolN942pUiHjRQUCYJkwWEsQw/CtrblHVDKIkmoYHHUAbPrIEDzO0gVe0bAS3ePptKatDRrRGgF4mA9IHeRTcc41GlfAAqnhrRv/ryVaOQxXJkENhz6ffaIqUyN5szVB0NoKopFtPlApvmDJQXaQDaXvJA1AtIajmHKHfRMlS+kIpcRowp9TzgEkaQ56EAKyVUixBIINwQdQeoI2Mayaa6SAnygyTJ13APHDLZMTdl/1APaH6gPeHca+s73C10qqHRgynUMDcGeJhBaXOE8VrYd81J7X95TqrfqXn6jXvMq72XCp2qXZfp8GhQv5R7M9V6/J7GaIlDG8Jp1Pfpo/wCpQf3mt4B4tpVyEb+HV/KTox/kbn6b+u83jV9ZhSp1qE8PRmrHcqxzHVHPVPDeH/0F+o/YwsPwOgLEUKenMqD+832cRFR7HQS7/V12sOT82BUIZ/qvIUKVrDYbWE2GHSwmsxeMSkpeowVRzP7DmT2E4vjnjWpUumHvTTYv+Nh2/IPr6RqVpVuH2eHN8iVq1Oiu1x6HX+IPE9LDXX36tv8A5qdv1n8I+vaeb8a41WxTXqt7IPsoNEX0HM9zrKAb5/vJ7zetbGnb6rV9fboYte7nV0ei6BETEMLN+0U7TrOQNngl9JXdtYOaPuhwTVbWCTBJgrHwEKQ0wtAeEILQDJvIJjIJEgmYYtjCQkyBIkgRgjxDSp1iM8IMIuAFrPppGISJSV5aonTvEaAWS9gCIdF7xG8IStoBb5QKbdok1JiVLbxd0GCx5kgHXT79YvNf0jSIMEJV9SecaMQT++uovFeT0kVFtbrBhMAtsSW1I1+khWZtBrb6TLciJYDALpGeFwCZhcPrduXKWGoqTf567+srU62khMTEabYDMThNLrfuOgm44H4xqUrJWvVp9b+2o7E+8Ox178pradW5lDEU/bNuev32iypQqx3aiyW0qs6csxeD17huOp1lzUmDDtuD0IOoPYzR8e8VUqJK07Vau1r+wp/mI3PYfMTz+g7JfKzLcZTlJFx0NtxBCThp7KpxnmTyunud89pTccRWH19h/EMbVrtmqsWPLoo6KNgPsxJS0aU6nSDUFvSaawlhcDNcnJ5YF5Ge0WzQDrGwQsrUEB4lWgvUh3dSYDcQAYD1JAeNgIZgXtAZoLNGSIMzSCdIGaZmhwQgwTMd4vNCghkxZmFpl4QkSQZEwQkJhAyJkhBqnSGjTJkVgGq0N3PKZMiMgDtCWr1mTIcALAbSWUU25TJkpkKEuklzeZMikAII1kGpptfvJmQogNoFY5dbiZMhjqwilrHlC8pjrpr3/vMmRnoQM0W5enL+8haTfZEiZIQhqh2/r/aR5hMyZDhEFFphHSZMhwQVUkbzJkIQDItMmRgkSGEyZIQi0hjMmQkFmZMmQhItIMyZCQiSsyZIQ//Z"/>
          <p:cNvSpPr>
            <a:spLocks noChangeAspect="1" noChangeArrowheads="1"/>
          </p:cNvSpPr>
          <p:nvPr/>
        </p:nvSpPr>
        <p:spPr bwMode="auto">
          <a:xfrm>
            <a:off x="155575" y="-1790700"/>
            <a:ext cx="66579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17 Forma libre"/>
          <p:cNvSpPr/>
          <p:nvPr/>
        </p:nvSpPr>
        <p:spPr>
          <a:xfrm>
            <a:off x="1505858" y="2801257"/>
            <a:ext cx="2579277" cy="769257"/>
          </a:xfrm>
          <a:custGeom>
            <a:avLst/>
            <a:gdLst>
              <a:gd name="connsiteX0" fmla="*/ 58057 w 2177143"/>
              <a:gd name="connsiteY0" fmla="*/ 769257 h 769257"/>
              <a:gd name="connsiteX1" fmla="*/ 0 w 2177143"/>
              <a:gd name="connsiteY1" fmla="*/ 275772 h 769257"/>
              <a:gd name="connsiteX2" fmla="*/ 798286 w 2177143"/>
              <a:gd name="connsiteY2" fmla="*/ 0 h 769257"/>
              <a:gd name="connsiteX3" fmla="*/ 2148115 w 2177143"/>
              <a:gd name="connsiteY3" fmla="*/ 116114 h 769257"/>
              <a:gd name="connsiteX4" fmla="*/ 2177143 w 2177143"/>
              <a:gd name="connsiteY4" fmla="*/ 682172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3" h="769257">
                <a:moveTo>
                  <a:pt x="58057" y="769257"/>
                </a:moveTo>
                <a:lnTo>
                  <a:pt x="0" y="275772"/>
                </a:lnTo>
                <a:lnTo>
                  <a:pt x="798286" y="0"/>
                </a:lnTo>
                <a:lnTo>
                  <a:pt x="2148115" y="116114"/>
                </a:lnTo>
                <a:lnTo>
                  <a:pt x="2177143" y="682172"/>
                </a:lnTo>
              </a:path>
            </a:pathLst>
          </a:custGeom>
          <a:solidFill>
            <a:srgbClr val="FFFF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Forma libre"/>
          <p:cNvSpPr/>
          <p:nvPr/>
        </p:nvSpPr>
        <p:spPr>
          <a:xfrm>
            <a:off x="5070929" y="2746829"/>
            <a:ext cx="2857500" cy="682171"/>
          </a:xfrm>
          <a:custGeom>
            <a:avLst/>
            <a:gdLst>
              <a:gd name="connsiteX0" fmla="*/ 14514 w 2075543"/>
              <a:gd name="connsiteY0" fmla="*/ 682171 h 682171"/>
              <a:gd name="connsiteX1" fmla="*/ 0 w 2075543"/>
              <a:gd name="connsiteY1" fmla="*/ 174171 h 682171"/>
              <a:gd name="connsiteX2" fmla="*/ 798286 w 2075543"/>
              <a:gd name="connsiteY2" fmla="*/ 0 h 682171"/>
              <a:gd name="connsiteX3" fmla="*/ 1509486 w 2075543"/>
              <a:gd name="connsiteY3" fmla="*/ 101600 h 682171"/>
              <a:gd name="connsiteX4" fmla="*/ 1872343 w 2075543"/>
              <a:gd name="connsiteY4" fmla="*/ 14514 h 682171"/>
              <a:gd name="connsiteX5" fmla="*/ 2075543 w 2075543"/>
              <a:gd name="connsiteY5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43" h="682171">
                <a:moveTo>
                  <a:pt x="14514" y="682171"/>
                </a:moveTo>
                <a:lnTo>
                  <a:pt x="0" y="174171"/>
                </a:lnTo>
                <a:lnTo>
                  <a:pt x="798286" y="0"/>
                </a:lnTo>
                <a:lnTo>
                  <a:pt x="1509486" y="101600"/>
                </a:lnTo>
                <a:lnTo>
                  <a:pt x="1872343" y="14514"/>
                </a:lnTo>
                <a:lnTo>
                  <a:pt x="2075543" y="682171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Forma libre"/>
          <p:cNvSpPr/>
          <p:nvPr/>
        </p:nvSpPr>
        <p:spPr>
          <a:xfrm>
            <a:off x="8610600" y="2743200"/>
            <a:ext cx="2819400" cy="769257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080" name="Picture 8" descr="http://static.hdw.eweb4.com/media/wallpapers_dl/1/18/172606-argentina-fl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6600"/>
            <a:ext cx="256113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29" y="32766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29" y="3276600"/>
            <a:ext cx="256031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1524000" y="4735353"/>
            <a:ext cx="25611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Kristen ITC" panose="03050502040202030202" pitchFamily="66" charset="0"/>
              </a:rPr>
              <a:t>9</a:t>
            </a:r>
            <a:r>
              <a:rPr lang="es-PE" sz="1200" b="1" dirty="0" smtClean="0">
                <a:latin typeface="Kristen ITC" panose="03050502040202030202" pitchFamily="66" charset="0"/>
              </a:rPr>
              <a:t> COMUNIDADES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056524" y="4743521"/>
            <a:ext cx="28719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5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8766628" y="4704575"/>
            <a:ext cx="25603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3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26" name="25 Cheurón"/>
          <p:cNvSpPr/>
          <p:nvPr/>
        </p:nvSpPr>
        <p:spPr>
          <a:xfrm rot="5400000">
            <a:off x="2604996" y="3400246"/>
            <a:ext cx="381000" cy="3224213"/>
          </a:xfrm>
          <a:prstGeom prst="chevron">
            <a:avLst>
              <a:gd name="adj" fmla="val 72857"/>
            </a:avLst>
          </a:prstGeom>
          <a:solidFill>
            <a:srgbClr val="99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26 Cheurón"/>
          <p:cNvSpPr/>
          <p:nvPr/>
        </p:nvSpPr>
        <p:spPr>
          <a:xfrm rot="5400000">
            <a:off x="6304755" y="3561556"/>
            <a:ext cx="381000" cy="3163889"/>
          </a:xfrm>
          <a:prstGeom prst="chevron">
            <a:avLst>
              <a:gd name="adj" fmla="val 72857"/>
            </a:avLst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27 Cheurón"/>
          <p:cNvSpPr/>
          <p:nvPr/>
        </p:nvSpPr>
        <p:spPr>
          <a:xfrm rot="5400000">
            <a:off x="9873824" y="3680179"/>
            <a:ext cx="381000" cy="2742238"/>
          </a:xfrm>
          <a:prstGeom prst="chevron">
            <a:avLst>
              <a:gd name="adj" fmla="val 72857"/>
            </a:avLst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33" name="Picture 8" descr="http://www.stodomingo.com.ar/Videos/Fotos_Instituto/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58" y="5340180"/>
            <a:ext cx="2579277" cy="13654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http://www.anunciatasantacatalina.org/kit_upload/image/destacados/centro-pedagogico-glori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29" y="5421383"/>
            <a:ext cx="2857500" cy="125451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nunciatasrl.org/imagenes/casasprovinciales/Chile/001.-%20Virgen%20de%20Pompeya%20-%20Chil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1"/>
          <a:stretch/>
        </p:blipFill>
        <p:spPr bwMode="auto">
          <a:xfrm>
            <a:off x="8899072" y="5340180"/>
            <a:ext cx="2378528" cy="12579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33 CuadroTexto"/>
          <p:cNvSpPr txBox="1"/>
          <p:nvPr/>
        </p:nvSpPr>
        <p:spPr>
          <a:xfrm>
            <a:off x="1833336" y="2862024"/>
            <a:ext cx="2129064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ARGENTINA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410200" y="2819400"/>
            <a:ext cx="2129064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BRASIL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8955768" y="2819400"/>
            <a:ext cx="2129064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CHILE</a:t>
            </a:r>
            <a:endParaRPr lang="es-PE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571500" y="2057400"/>
            <a:ext cx="11925300" cy="609072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100" b="1" cap="none" spc="50" dirty="0" smtClean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América del Sur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20" name="19 Forma libre"/>
          <p:cNvSpPr/>
          <p:nvPr/>
        </p:nvSpPr>
        <p:spPr>
          <a:xfrm>
            <a:off x="1435416" y="2862024"/>
            <a:ext cx="2727413" cy="663354"/>
          </a:xfrm>
          <a:custGeom>
            <a:avLst/>
            <a:gdLst>
              <a:gd name="connsiteX0" fmla="*/ 58057 w 2177143"/>
              <a:gd name="connsiteY0" fmla="*/ 769257 h 769257"/>
              <a:gd name="connsiteX1" fmla="*/ 0 w 2177143"/>
              <a:gd name="connsiteY1" fmla="*/ 275772 h 769257"/>
              <a:gd name="connsiteX2" fmla="*/ 798286 w 2177143"/>
              <a:gd name="connsiteY2" fmla="*/ 0 h 769257"/>
              <a:gd name="connsiteX3" fmla="*/ 2148115 w 2177143"/>
              <a:gd name="connsiteY3" fmla="*/ 116114 h 769257"/>
              <a:gd name="connsiteX4" fmla="*/ 2177143 w 2177143"/>
              <a:gd name="connsiteY4" fmla="*/ 682172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3" h="769257">
                <a:moveTo>
                  <a:pt x="58057" y="769257"/>
                </a:moveTo>
                <a:lnTo>
                  <a:pt x="0" y="275772"/>
                </a:lnTo>
                <a:lnTo>
                  <a:pt x="798286" y="0"/>
                </a:lnTo>
                <a:lnTo>
                  <a:pt x="2148115" y="116114"/>
                </a:lnTo>
                <a:lnTo>
                  <a:pt x="2177143" y="682172"/>
                </a:lnTo>
              </a:path>
            </a:pathLst>
          </a:custGeom>
          <a:solidFill>
            <a:srgbClr val="FFFF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Forma libre"/>
          <p:cNvSpPr/>
          <p:nvPr/>
        </p:nvSpPr>
        <p:spPr>
          <a:xfrm>
            <a:off x="5032882" y="2862024"/>
            <a:ext cx="2933701" cy="576268"/>
          </a:xfrm>
          <a:custGeom>
            <a:avLst/>
            <a:gdLst>
              <a:gd name="connsiteX0" fmla="*/ 14514 w 2075543"/>
              <a:gd name="connsiteY0" fmla="*/ 682171 h 682171"/>
              <a:gd name="connsiteX1" fmla="*/ 0 w 2075543"/>
              <a:gd name="connsiteY1" fmla="*/ 174171 h 682171"/>
              <a:gd name="connsiteX2" fmla="*/ 798286 w 2075543"/>
              <a:gd name="connsiteY2" fmla="*/ 0 h 682171"/>
              <a:gd name="connsiteX3" fmla="*/ 1509486 w 2075543"/>
              <a:gd name="connsiteY3" fmla="*/ 101600 h 682171"/>
              <a:gd name="connsiteX4" fmla="*/ 1872343 w 2075543"/>
              <a:gd name="connsiteY4" fmla="*/ 14514 h 682171"/>
              <a:gd name="connsiteX5" fmla="*/ 2075543 w 2075543"/>
              <a:gd name="connsiteY5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43" h="682171">
                <a:moveTo>
                  <a:pt x="14514" y="682171"/>
                </a:moveTo>
                <a:lnTo>
                  <a:pt x="0" y="174171"/>
                </a:lnTo>
                <a:lnTo>
                  <a:pt x="798286" y="0"/>
                </a:lnTo>
                <a:lnTo>
                  <a:pt x="1509486" y="101600"/>
                </a:lnTo>
                <a:lnTo>
                  <a:pt x="1872343" y="14514"/>
                </a:lnTo>
                <a:lnTo>
                  <a:pt x="2075543" y="682171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5 Forma libre"/>
          <p:cNvSpPr/>
          <p:nvPr/>
        </p:nvSpPr>
        <p:spPr>
          <a:xfrm>
            <a:off x="8610600" y="2812143"/>
            <a:ext cx="2819400" cy="769257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626" name="Picture 2" descr="http://images.fineartamerica.com/images-medium-large-5/paraguay-flag-vintage-distressed-finish-design-turnpi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73" y="3352800"/>
            <a:ext cx="2572021" cy="1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http://images.forwallpaper.com/files/images/e/ede0/ede068f9/1066875/peru-fl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1" y="3352800"/>
            <a:ext cx="2489200" cy="14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http://img0.mxstatic.com/wallpapers/06f3f135ab4ab1dfc69f87b62e50db3f_large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38" y="3352800"/>
            <a:ext cx="2857391" cy="1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1752600" y="2938224"/>
            <a:ext cx="2129064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PARAGUAY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414736" y="2897326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URUGUAY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8915400" y="2895600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PERÚ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456280" y="4766795"/>
            <a:ext cx="25611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latin typeface="Kristen ITC" panose="03050502040202030202" pitchFamily="66" charset="0"/>
              </a:rPr>
              <a:t>1 COMUNIDAD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056524" y="4743521"/>
            <a:ext cx="28719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4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8766628" y="4704575"/>
            <a:ext cx="25603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latin typeface="Kristen ITC" panose="03050502040202030202" pitchFamily="66" charset="0"/>
              </a:rPr>
              <a:t>5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17" name="16 Cheurón"/>
          <p:cNvSpPr/>
          <p:nvPr/>
        </p:nvSpPr>
        <p:spPr>
          <a:xfrm rot="5400000">
            <a:off x="2501333" y="3544627"/>
            <a:ext cx="381000" cy="2998334"/>
          </a:xfrm>
          <a:prstGeom prst="chevron">
            <a:avLst>
              <a:gd name="adj" fmla="val 72857"/>
            </a:avLst>
          </a:prstGeom>
          <a:solidFill>
            <a:srgbClr val="99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9" name="18 Cheurón"/>
          <p:cNvSpPr/>
          <p:nvPr/>
        </p:nvSpPr>
        <p:spPr>
          <a:xfrm rot="5400000">
            <a:off x="9880600" y="3653453"/>
            <a:ext cx="381000" cy="2717799"/>
          </a:xfrm>
          <a:prstGeom prst="chevron">
            <a:avLst>
              <a:gd name="adj" fmla="val 72857"/>
            </a:avLst>
          </a:prstGeom>
          <a:solidFill>
            <a:srgbClr val="9966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8" name="17 Cheurón"/>
          <p:cNvSpPr/>
          <p:nvPr/>
        </p:nvSpPr>
        <p:spPr>
          <a:xfrm rot="5400000">
            <a:off x="6293103" y="3584321"/>
            <a:ext cx="381000" cy="2965959"/>
          </a:xfrm>
          <a:prstGeom prst="chevron">
            <a:avLst>
              <a:gd name="adj" fmla="val 72857"/>
            </a:avLst>
          </a:prstGeom>
          <a:solidFill>
            <a:srgbClr val="FF00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www.anunciatasrl.org/imagenes/casasprovinciales/Paraguay/006.-%20Rosa%20Santaeugenia%20-%20Luque.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39">
            <a:off x="1189037" y="5323709"/>
            <a:ext cx="1759900" cy="1319925"/>
          </a:xfrm>
          <a:prstGeom prst="rect">
            <a:avLst/>
          </a:prstGeom>
          <a:noFill/>
          <a:ln w="38100">
            <a:solidFill>
              <a:srgbClr val="99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nunciatasrl.org/imagenes/casasprovinciales/Uruguay/023.-%20Clara%20Jack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675">
            <a:off x="4731938" y="5362265"/>
            <a:ext cx="1592662" cy="1194496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ytimg.com/vi/7kG2cycjqRg/hqdefaul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8" b="15069"/>
          <a:stretch/>
        </p:blipFill>
        <p:spPr bwMode="auto">
          <a:xfrm>
            <a:off x="6174468" y="5346923"/>
            <a:ext cx="2129064" cy="1099749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luque.gov.py/images/noticias/b75940e23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93" y="5372508"/>
            <a:ext cx="1481635" cy="1111226"/>
          </a:xfrm>
          <a:prstGeom prst="rect">
            <a:avLst/>
          </a:prstGeom>
          <a:noFill/>
          <a:ln w="38100">
            <a:solidFill>
              <a:srgbClr val="99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AutoShape 10" descr="data:image/jpeg;base64,/9j/4AAQSkZJRgABAQAAAQABAAD/2wCEAAkGBhQSEBUUEhQVFRUUFxQVFRUWFhUXFBQUGBQXFBUVFRUXGyYfFxkjGRcVHy8gJCcpLCwsFR4xNTAqNSYrLCkBCQoKDgwOGg8PGiokHyUsKSksLCwpLCwsLCwsKSwpLCwsLCwsLCwsLCwsKSwsLCksLCwsLCwsLCwsLCwpLCwsLP/AABEIAQMAwgMBIgACEQEDEQH/xAAbAAABBQEBAAAAAAAAAAAAAAAGAAIDBAUBB//EAFMQAAEDAgMEBQYHDAYIBwAAAAEAAhEDIQQSMQVBUXEGImGBkRMyUqGx0SMkM0KSwfAUFlNiY3JzorLS0+EHQ1SCk7MVJYOUo8Li8TREZHSEpOP/xAAZAQADAQEBAAAAAAAAAAAAAAAAAQIDBAX/xAAsEQACAgEEAQIEBgMAAAAAAAAAAQIREgMhMUFRE2EEMpHwIkJxgaHhFFLB/9oADAMBAAIRAxEAPwA7pKVrlEymVK2mtKMLJswKa5nAJ7aalY1F0J7lZl1OHKbyY4JZBvTckwSaImrsKvjtsUKPylVjObhPhqsLE9N2G2HpvrH0oyM+k658FDnFcsai3wEwWVtLpRQoGHPzP9BnXf4DTvQ9XfisR8rU8mw/1dKRb8Z2pUmF2TTpjqtA7d/eVzy+IX5TZaXkkq9LcTU+RoNYNzqriT9Fqgdjse7WtTb+bSB9qvZYVJ+1JdlpMdVd+KCQO8ArD1Zvs1xiuhrcZj2/19N3Y6kB7FNT6T4tnylCnUHGm4tPg6Qo34jENEvwzw3iJMc7WU+DxzKg6uu8GxCPU1Iixi+i9gum1BxiqH0HflG9XucLIioVGuAc0hwOhBBB7whOrg2uEEAjtWe3Y7qRzYao6ieDTLDzYbFax+If5iXpLo9CAShBuG6X16VsTSzj8JS15lh+pb+zukeHr/J1Wk+iTleP7put4zjLhmbi1yaD2Jkp5KYQrII6igcFaLVG5qaYio4KJzVbcxRlioCrlSU+RJBVHlIr4YaV63c6qnjG0t1bFHkaiJ24JvAKVuGHALysjr2MXZuE8szPTxGIiS0zUcCCNQQrjdi1N2IxH+K5RbLb5LF1WfNqjyrfzhZw8DPciBrUZMTMkbJq/wBpxH+IUj0fLvlK1Z/51Ry2gF2EW/IjLw3R6iwyGCeJufErRZQA0CkXQkFs5CULq6gBtPZ5rPDLhuryNcu5o5n2FEmGw7abQ1jQ1o3Cw/mqGwyOsN9j3fb2rUIXdoxSjZz6jd0dKxtr7DbU67AG1W3DhbN2O4zxWuukBauKezITa4Bam6QDx3cOIToU+JaA90aZj7b+uVEvNap0dSZG5krPxWw6VTzmieIsfELTXISHZj09m16fyOJqtHouOdvg5T/6Qx4/raR50h9RWjCbCtTkuxUn0Zztq7Q9Oif9mfeoztnaHGh9B3vWoWqtiqrWMc51g0EnkEerPyGMfBnP6RY4GCcNPCHD/mXPvgx3DDnuf71mbK2M3ENdWrNl1R2Ya9Vps1o7gFZd0Spbsw5Pd71Xqy8jwj4LP3wY/wBHD+D/AHpKl96jfTqfTckj1ZeSsIm4AnBNC7CwAydq0yHUqrAS6m8WG9ruq4eBW/TNlnuEq1RKG9w6LK7KYChbbVF1XHMpCo+mCy5aTaA92kjgqirElYWSlmQE6lSH/m8V9H/9FqYbo2X0w9uLxGVwkSLx2jyirH3BYvsKQ5dzIZ+9d/8Aa6/gf4iYdgmY+7qoPC/8VKl5HS8hXSrlplpgptTa+Jgw6nN4lhjssCNAhhvR150xtXwP8RPHRir/AG2r9F38RWpOOykS4RfP/QlobZxAPW8iRaIa4GPpb9VYp7aqnzhTFo6uac28iTohKn0arE9XHP8AA/xFJ97WI/ttT6Lv31Wc/wDYWEPuwjzLkoafsau0wce4HgQR/wAyc3YeKOmNJ/uu96zx9ysV5CSU0IfGwcZ/bf1T7lBicDiqbcz8a0DiWO/dKMQpeQoXIQXjcViadJ1RuLbUDS0ENbBGacvnMHBFuErF1NjjqWtJ5loKTVBW1kxQ50hreUezDj5xz1OxjTYd59i3aj1lPpjymbfET2SoBFrANiR2BWiFWwZueStkKgRFlXU6EkFEQCRSASdoVImVwp6ahap2KXyHRM1DOId/rP8ANov/AMl5+tErUL1Xf6wrE7qFT/I/mtdPka7/AEYOkHqCZuO2SZjxM/RR5sRwGHpkm+QTe2krztrst2ndabRYxHajetUIwLMjSXFjGwJJ0BdYeCmSMdPdk7Mb5dxgxSBLYBu4gSS7gL6K1VeGxTpATadzWjiY1PYsHorVLWVw8EFpY+CL6GbcYA9Slw21XfcYdE1H1KkW0ki57ANOQCTizWLuki5jsUKbhmq9b0YkeAuOcq9hqwe2xnSQDrx+32I3S2dNzMm5OpJ4lWcC19GoCJyyJClVZvLT253CSq9oNoEaXH2hYO0tuOfalOXQumJ5EXham3WBzCB84gGPR1PuWVRptywB6kSdEaUU92VaVNj4FmPPGMrjz+aeduSmoVatJ8DjGU89OISxGBnQepW9lHPUYHjrMtJGog5e8RHIjglF2bSaS9jVo4jMSJuIkbxOk89yo9JWk4ZwjQsP64Q/htqEY9x1a+o5p4BmbKPCAe5EHSD/AMK/syzx88BaNU7OG7QMNb8TxH52HPg9w+uO5F+yXzh6X6Nn7IQhQM4TFcqRmPyw96KthO+K0f0bfYrl8qLj8n7luqVRcLq5UVR+qxGTYPzu5XVRwh6/ir60EhqS6kgogC5U0K6m1fNKkTIWKdqhpqdql8gSBCVZ/wAcxZ9HD1f8lo+tFoQdXd8Yxx4UKo9VNq10+So9/oCbq7uOqONiYk1KDXGLWtpa2m7T7aIER30Zoj/RzjvmrHcLetXOkhzikthbBxJq08U8xYjLExGQie0kNao9hODsKwvcJzVSd587gO9SbJ2dUw9JzXfPIc6R1TaMubxWk5ocWuYIhuXQWi7Qey5HKFM4tbCi42OzspkZyBwEnxgBWn5XMMQQRIIvKH203135qgjMdGmXPyizWxoO3tstrZuALGhsRdxy7mgnzbzuWai73LlVbsoYnFFrSeqbtFydS4Dv1JVTCbTdmAdGWHk9WD1WF1jzWjtfAg5ReBB8AD7VDsvZjTUaTHzhAAAOZpBmBeydxezFGLrK9jrdpubUbnY0NcQJE2nS9wdRwWlUwgzTHEeon6gosXscZTTBc5sRulpjqmeAum7LrlxqU3Ek0iADvc0sME9tj6kPTaV0ZvUi9kBuC2iWYnMQCS5zdYjM7UQiPbeLLKDiQDm6tydTI8RqhDFNiq/se79oot6aUAKLI0zD9krR9FOKtGHsyuX0MWD+CafCsxFfR0/FaX5seBIQlsVvweK7cO4+D2FFXRl04Snyd+25GpwgapfuaD1VqK05VqgWBJ3Cnrj7blorNw/njmtNaCQ1JJJBZCEyt5qeEyv5vekSyKmp2qGmpmqOxkgQeWzUx82GR7ZjeajAjBCNGScbwPGw+XA+paQDhMwzsW0hxOhMNkCdxM/aUW7GoZNnO4/C3jmsapjGsc4Bph0HJmBY20SRe86H+SIMLXnASGgSKhgaec4aSk2+zJTlLkpbJpuOGqPc95c0uAvAHVmwHsU+y6tTyLX9V1SbSMuYXO6xOUGOJTtggHDVLWL47i1vvVnHgdcQCLNu1pAy6QDadfBa6bcnuVG5FbA0AajCHtcQ+XOgZjBkyRr3WW84ibd9j7lhbMxWSBFiBoIgDWOPE8uyFuNfItwWetNxdGsk73KWOiWWJtuH4qgpthwhpF+B4LRyy5n5p9gWXt3bHkeq0S83k6N4W3k8OySpinJ4pE+pjHc0HvIeTxFuELMaBTxTTNqzS12o6zQckdxIWA/blYXeSZtlk37w5Uqu0HyHGeqQ4XJyndfivR9GajjJdc2cEZ5SuJNitnzUqHq+c4wZ3uPYizpPSDqNMQ28a3+aUNYDHVKoJc2POymLOBN9TxEW4Iw2tSLqLLOsGzBAiRlGp4lee7Tp9HXm2wWwWBysrHqicNV0sfmkE20stfomZwjOb/2ypn03+TqAsIYKFYAw0T8HY2PGdFX6IOnCj85/tlVJ2i07jb8ms5VqisuVaqsgG0j1hzHtWoslpuOYWstBDV1JJBZCosRp3qVRYnQc0iWMpKdqhpKZqjsY8IRptcKWLcRYkBvb8YMovCDMLinvoYpskhr6YaOE1XE+xaR7E/lZTpmARBkgTAiDcRM9+msopwNMnAsZpmBE/nOcJ9aEa1NznBrM0ki9vDXVG1Ch5PDU2kzlAk8nSSs+jCHJZp7OZSpQJyjd6R95KzsSYbfmff4kq9iauYXs0XBmx9yzMXWEG9rW3nh4mJ4ALr0uLOnTQ/A0bjS067oiFt4bD5aQ7G/Uh+g2oZDGu6wDcxEAN3u4yR2IiNbqmQYg3i2iy1mnSHqtlatXyZHG8NNgJJMCABvMoI23jHPxBMZSSBl3tiBB7Q0etHFdwa6nJtB8cuir4rYVKs7OWEOIgubYkDjunt1T+H1Vp6mTOXWg5xpALUqg1RwaDPM2+taGCpOcK1EEN8rTjfALXB0HuJ71oYnoUGOmm9zZMnOM0cIgC/NaeB6PNpiW5i6CMzrkzcnSF26/xenODSuzDS0HCS8GX0WwZqUH0nASyo/I4g6kAETvEg+IRNtDEPZTZlieqI8Cbwu4c5TN908Qqu16h8k0tMHqxp2HgvNcstzra3G0toOqU3NIEijVbqT8x3YsvoU6cLye72NKsbLc58OnXOCPzqbpjhdUugp+LuHCof2GKvylQ+VhA5VqqsuVeqsxkBWusdy126dy0EcldShJBRCoMUdO9TqtjDp3pIQ6lopmrEr7ZNN2XJOl80eqCuN6S/k/1/8ApSxY6sIAgjYw8pRxDczA41KZGdzWSAXk3Ouq2B0p/J/r/wDSsE7No+jV1P8AWs/hK4quRpWmmaGAwT6bp+Lu4H7opCNx4rSdinkQW0f96pe5Dn+jaPCr/i0/4KeNlUeFX/Ep/wAJVjFE+mum/oEtDHVGty+Tokf+5opHF1JkU6I/+TRQ4NmUeFb/ABKX8JIbMo8K/wBOl/CSxiGHu/oFR2nV/BUu7E0U520qjhBpU/8AeaPvQs3ZVE/h/pUf4aR2TR/L/So/uJpIXpry/ob9QOcQTTaY0+MUFK3EVBpTaOWIo+9DX+jKH5f6VD9xcOzKP/qPGh+6k4xYYe7+gWnaVUiDRYf9vR/eSpbQqtt5JsfpqX7yEm7Mon+0eOH/AHUnbLo/l/Gh7kYxD0/d/QLamMqE/IjurUv3lWrNe6xo2/TUv3kNjZVH8v8A/X9y47ZVEGJxA/3dGKDD3f0CPDUXeXYSwMb1p+Epm5BE2cs7oGfgqg4PH7I9yy3bIo8a/wDwFp7IxNPDBwArOzkG/ktwi2VwQ0qpFJUmgkeq9VUHdJGehU/U/fUFTpE30Kn6n76zxYqLritel5o5D2LDZVzAHjBWzhz1G8gqESpLkpILIQqmN1HJW1Txpv3JIkGdqH4U8hbuUObt17E7abvhjfcPYoKYnRUbx4JXjTVLIDPWP/aVzKIHrXBSOgiJQPYcxscTpqrGbj7FG6mBaLfaFLlGiaE0INt9uw/yTrg6T29y5TAEx9t6lzIQiN8jtTqbNCd+4qTJAPbySaBH/ZAHAwcRZNIjt7ITov233pZAL7+adCshbT48fcnFpPLkk+iBdutt6aOO+dJCQ+RNYc3ZPCybUo31hdyXmL9ycT49yA7IKjNfqUbzrqpHDVMqCTefEIGQzPYoainyHt9Shqt19V0gCTBHqN5D2IgwZ+Db9t6HNnH4NvIexEOAPwY7/ahnOSwknJJFFcKpjPO7laVXEed4JCBbH4VzqriGmJ4H3KJuEf6Lvon3IzYpWpZl5UqAtmDdPmu8D7k/7mfua7wPuRs0p4KMgzYD/c7vRcO4qR1I+i7wPuRsCnSnkLMB203eiR3H3LuRx3HwKOAV2U8hOYFZTGh8D7lxtM7mnwKOJSlGQZgQKZ9EzyPuSNI7m35Hu3I3SSyDMBBSdwOvA+5dNM+j7UcyuIyHmwFDXA3b7V0sPox4o4XCU8gzARxM+af1lC+k4/NM8ne5HxKY4pZDUwA8g/gfXCifTdwPrR89V6qMwzMjZfyTeS3tnn4PvKzni60NnHqHmfqTuzMspLiSCiFVKx6x7vYrQVOqeuUmIsNUjSoWlSNKyQ2TNKeComlSAqiSQFOlRgpwKYh4TgUwFdlADl2U2UpQA5KU2UpQB2VwlKU0lAHZTSUiU0lACJUbinEqGtVDRJQM48qCoVIXyJUNQpDK71d2aeqef1KjUKt7MdZ3d9auImXUlyVxUURAqhVd1zzV4LJr1eueZ9qRJcq4hrBmcQ0DeTAUTdt0Zy+VZMxE3ngsbae05Y6m4+Te4Et0IIDo93ig1teKgMiQ8G/CZmSYFwlCCfIm99j09m2qJMeVZPPh/wBlIzbdA6VWWuesNNF5thsRNQdYea8ycw+a6YgHdJ0VnBt+U67T8HY9c6vZ2T6t4Wy0okZHpGGx9Op5j2ujXKQY8FNVrBrS46NBJ5ASUJdCWQ+r1mus3TNOp1zAcNyJNqO+Aq/o6n7BWc44ui1uUh0zw3pn6DvcujplhvTP0H+5eN9IKGWqDbrNDvEm3NZUq46LkrsqTinVfz/R739+OG/CH6D/AHJfflhvTP0He5eC5lzMq/x35/gWUfH8/wBHvX354X8Ifou9y79+WF/CH6LvcvKNiUwaIJAPneolaYAyh/keoXZAerGaJy8dLrncZW0ldHRhBJNur+/B6EemmF/CH6LvcuHpphfwh+i73IAfRgvBw5BpCaglnUFhJ7yNOKgxMANmjlFQZmHqmRMTbtB8EYz8Cx0n39/Q9N2f0jo135aTi4wT5pFh2nmreKccvVuQQdYtN78pQF0FgYggei72NRnjcVlAJIAJgzqSbADiZ3IW5nqxwdEFHpFRMjygBbOu+N4O9VMX0ionqh9t9iA7sD93tXn+JxuQ9V4JIiwNgRDhfs4cVTO07S/ebedzt4Lb0znyPRBt+nm88BrbXzQRpAdBzGwO43V7CYkPZma7MCTxABB0AIC8zwuLc6WzDR1gdbxY23x2oz6M1PgrGW5nbyINjcHXnKmUEkVF2zYquVvZTvO7vrWbXqK7sZ13ch7VMeC2akpJq6mMgCHcdXh/efaiEFBe18TFQcbpkszNrY05nzD2nqgmMwBEm2uWxHjKFqJIcO31cytHadElxcLl1xJJMbyT42WLUMOIDp3yN5i99VtprYzlyalGvkfebtOlolpFp5rU2fVYWVes7zAD1G2HlGfjepZNClYTBIa+RusL3jUK5s19PydWzoysnrCPlGwR1bK0INOgYbNXKSfMBloEXdvDjKJNru+L1f0b/wBkoX6AOaW1SwOAlnnOn0tLCAiPbLvi1b9G/wDZK59X5jWB470iiaZaPmkHtcDdUcFsetWBdTpueAYJEawDHrC0dvFvkqUedmq5uMS3L/zL0H+iExgqn6d3+XTWynjpphqL8bPNT0XxX4F3i32SoMbsOvSZnqU3NbIEmIk6Cx7F7wMcx7iQQRpJjUGChj+lB7TgLR8tS0jg9THWbdUTiA+wfkPp28Vrkt+42shuYYgvyyJDfJgZo4TZcxtMMqPa1oABEBoa0RlBsG2URf8AinnFuU/UsY6jjOVK9zsnpqUI20tjSxuJYa2PILCKlMhhzNioc1Mw3jodJ0WTtWq11PCxlJZSyuAIJYfKOMHgYIPekagHzHW3ZTYcSNygrVxGhGbSWxO6x3rT1pP8rMloxT+dG10Mq/Gv7rvYivbFcim7KATBsZ3yLACSdyCuhtSMUOT/ANkrc6RYlpOUO67YOUETHHjwWMUV8RvLbwAVZpeSMonjvkajsXGOFOzoMyI84DXdqFyrVOYuEgzBM6kAmIG6RKo/dHWzEkzobDmTwuuqm9jhNXC1mnMIA0iORnu5oz6M1vgnRMZ9+vmtQDhqkmTB1HCftKJNi7UIaW02mS4EzJ1hokmIk2UTjsXHZhTiai0Nhv6x/N+sLFxNSwWnsB/X/un6lnHg0ZvykuSkgorZrIC2vLqkAxwPCyOXu6p5H2IEx5+GTXBD5MSuXNMXFucide9U61ASHFnnGTF7clobSq9cttoLkmRM7gqdIRqc+/cY7OxaR4M2SUWwJtAa4AcAdQYtNvUpcDiG+TqkUxHUB6z7jOPxtbKChWMGWR+KYi+qtUcQGsf1WDNkjqAyBJM7uUq4sEFXQSu0tqQ0MlzdMxzWdcyTHKy3tr1T9y1s0DqPA7bEetC3RHHdRxs2HtkNa0AiDOYxY6b95WntTG5qbxuDdC4dYu0AYY07PFZaiuRpHYAdqYSQwEw45i0bjmcIE8lf2FRIolueOvJDczx5rRJjefVAVbaFTzTHm5t446AHwlXui4D6bnG01DvgxDTFt2qtL8NBNvJs3BgGBgynM6HEy2oJiLWMDfzWL0qwgGFDiTJcyW5XBomdHH7XRZg3NAifmnesLp1iJwwbB+UpxoQQA7gbJxW5NjHUaGHNSkxhLWnqkmSCWNO/tJ9SjrYuaAbldHlHOB7cgFxv115qLpBbEVLjzhxjzGnfKY2szyUyc2Yxrly5LwOMkKYP8T/U21Z2orwjUxeIDq+LLTI8i643wGSL9qyNqP8Ai+FsfNq/5pU7K5c+sYyTSd1WiRYNJAkaW3dyrbSqfF8NY/1278oFst0c65JejdbLigYJ84QBJu0j61tYwA1S6pTEkOAJIkjKCA7cTeDrCHdmYr4UTIbcGO0QbnTnKIMTVyuAc7q5WuuOra8zv3cNx3rjiqOnVm3LYB6mIy1HCIOZ2msk7pPcoatJnAAxxm++ys4kTUJFhmMFsaA2IPJRYqmQYsYJgk3jUzx5rr7OZprk64EDLDQTFpPtW50dc0EuOUAb8xDpNojQt11Q8a0gCeJGkd323rS2Y2XQItBdAsQPVvWc1SEtgqdiszZiLxqDz0Wz0ef8IOR9iH3VZYDbu0Wv0dq/CN7/AGFZR4NWFkpJmZJMopV3dR3I+xBGLPwyMMU/4N3JBmIf8KjonspbUpgtJ0duIteLSVhMaRZ2/SBw3/bit7ajh5Mz3c1iimBE+dxGg4CN/wDNXB7ES5HDExIGl5+x9qsYao4MjeS3KdQBvB9XgqBAHHXsjmrVMngTwF4ViCzYO0yyi8OOZznDLAaBcENB71ax+LD8O8hgJDA0uaIgOMg3MkBwInfPYhzZ7hGZxykGWy0nNxGnLxV/EbXc+k/MWwSSABcjSBbqiAT/AHlnJWXF0YGNqwBmaSIN+Jk68NR4I4/o1oMfg3HIPlXi4E2azXt9yA9s1SRT3Wdb+99ijT+jrF+TwhadfKv/AGWLaK2FLkNG4Rm5o8AvP/6Qa9S7MmRrHNLHAOGYEESXaHkNL9qMMRtOWw12U8RBIHZNpXnnSTbdV+dlUk5fJw0xGhlxDbZjY20mNyGiSXb5+MVAQBcW3fJtVXEVWiiQLOD5mNW5QIO/WVXx2IpuquNIyyRGtxAmZvrKjxGIlsR4WtbU/bVZxVNmk3aRoXFR4s8lrjLZy+bLr3iGyOabtCp8Woc6w0PphS7HIDqgEfI1Yj822llDtB0YajxzVva0rVGSINmVstVpG4jusb8t/ctnaGGLspIztMmGyHZBcOzAdnmyTYcVj7OGV4JzDkL+aYj7b1sYjaTag6pcHNBIb817jFmCCBEEwIk23rmR06r/ABWgcc0B+lgYsT3BMrYcBrphxJPEEczPHcrlfZNZrnF9N8TAMEtO+3ZaeSjOFe5pLaVRx0s1zoPbGnetd7OfK/mZnNwgJ3wCRYEzHDhCt4GvBESIg30EWmQo6GDqA9alUEfiPBJPbZR06bmuiHQDEwRbvCppvYkKXP8Ag93G2l7rU6OVfhGc/qQzSxoyZYvv8Z4lbXR2t8Iz84e1ZJGth5mSUWZJKijCxuOLaZLiDm0yglve6R6kP1doMFSCKTeqDmLXOudwAN1BtTar6lIhoa2kX5hpJItfvB4Kk/a85QKdMECAcoL3E6SXTdaIyY7EbXqO81jDEeaxpd6hMdijqYzEQYaGh2ssYzsvp4KXE4t9LKC5r5aCQ14c2ZMNOU7gDI9axMZiHPeTeXmYyw0D8UDQK4iLe1cYXuBzSLRFri0xukzHNMq4sugl5ceUR9vqVkbONd1Qs+YMwbBk37NP5plDBsIfIqNMQ0HKetvmYtyTdFJDqFWAbNPabRYmPUeasVMRJ82OreDYjXQjVQswFVrgGtd1m3y9bqneY82yv4HZ+YPIdS6oIALvOOUuIZE5rAnhJU9Doz3YjDgMD21DEkQ9oHnbxlWxs7adNrXZKb4L3OOaoPOMTo3RDmJwhzhsFzoAAGskzopsLmHVNjN5tHGZ01CpPYJchOdrj0P+If3Vibbq0xY0zJM5s7iSbHh2kLmUgC9zOhB0MTI13qHbV3n6uSZNEGDLd7QSTpmgR3DenVHhws3KAdJOseb4A7t/JR0ha8TbmE177WEwb30nSOKzvcb4RoYeueubUyAZMmSCLti8zopPLsFJudoeMxiXuaQYE/UsZ9UuJj5oGpJmwCsNrQI0gbxbxPNVw7JLTcW3MMjch45y6OGo3KbC1c0dVu4hxdeIgiBrc+oqi5hbcAXi/PsKfs7FgVc0NMAkAiWCBJzNOomLKeNypblt9SkaoDmvHWOYCrqBcgS3qym1DSa7KKmKpbwBDhewuI5KB+Hc6u57G5QS03izjB4QGyJg6BXsVsh4pGo8S17gGmnkNIjXz2uiR6PZuQp7iotbNkOzfddV7SHtylrpnKbwHHTWY3JjTiQGu+62lp35ntJjWM7YJjcqsto1c1Bzy24Y+o3K49W5BFrHvFlK2p5Roz1H1G67zDr2E7zczvlNzFRNTq4yPOz8IdTd6plXNlVq5eBUa5vb5NogyNDlQrimOZU7CTldeHDUkHfE+paOxcS41Moe6IPznDwhNMD0DyDvwr/1P3V1UfuL8pV+n/JJRfuaAXtgZadrT5MntJzSVS2biXNNQtIkNMGAYki4kWPakkmuCTRbhWupPc4ScuaTM5uKmdhGNpVHNY0FsQYFvFJJJCK2CcRSrR84083bclQEeyPWkkp1ein199j8JtarSANOo5pynQ8ZHsTqDAWtnfC4kkKRUeLnscQOy5Ce8RT8UklQMfTPwYPYF2teAfSA4WmNySS1QjMe6CQPxvYVXLjASSTAkeIBjmr1VsMpkaupZjJJl3lHtm+lgEkknwBBSqnid3LwVtrAQ6Ro1xHgUklPY1yXalMGlJkkCnEknXXU30Cjw40bJy5wYkxJMTGkwkko1tmqKmXtvs8m6GSAA6Lm3mi0lQPxr2sY5ri1wdUAc3qmMrDq2JPWN+2NEkk5bMUi9snDiu5grS8NrMaMxdZpDiQL6EqrjaQp1KnkwG5XOAgCwzR7Ekk48ExNb7vf6XqHuSSSRRqf/9k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134">
            <a:off x="8812345" y="5293638"/>
            <a:ext cx="968111" cy="1292478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9" name="Picture 13" descr="http://3.bp.blogspot.com/-4lJ19jHvgu8/Sus-ImRdBAI/AAAAAAAABI8/vvTPCltLe7w/s1600/5+a%25C3%25B1os+A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79" y="5345494"/>
            <a:ext cx="2339521" cy="1360106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571500" y="2057400"/>
            <a:ext cx="11925300" cy="609072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100" b="1" cap="none" spc="50" dirty="0" smtClean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América Central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4" name="3 Forma libre"/>
          <p:cNvSpPr/>
          <p:nvPr/>
        </p:nvSpPr>
        <p:spPr>
          <a:xfrm>
            <a:off x="827314" y="2801257"/>
            <a:ext cx="2177143" cy="769257"/>
          </a:xfrm>
          <a:custGeom>
            <a:avLst/>
            <a:gdLst>
              <a:gd name="connsiteX0" fmla="*/ 58057 w 2177143"/>
              <a:gd name="connsiteY0" fmla="*/ 769257 h 769257"/>
              <a:gd name="connsiteX1" fmla="*/ 0 w 2177143"/>
              <a:gd name="connsiteY1" fmla="*/ 275772 h 769257"/>
              <a:gd name="connsiteX2" fmla="*/ 798286 w 2177143"/>
              <a:gd name="connsiteY2" fmla="*/ 0 h 769257"/>
              <a:gd name="connsiteX3" fmla="*/ 2148115 w 2177143"/>
              <a:gd name="connsiteY3" fmla="*/ 116114 h 769257"/>
              <a:gd name="connsiteX4" fmla="*/ 2177143 w 2177143"/>
              <a:gd name="connsiteY4" fmla="*/ 682172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3" h="769257">
                <a:moveTo>
                  <a:pt x="58057" y="769257"/>
                </a:moveTo>
                <a:lnTo>
                  <a:pt x="0" y="275772"/>
                </a:lnTo>
                <a:lnTo>
                  <a:pt x="798286" y="0"/>
                </a:lnTo>
                <a:lnTo>
                  <a:pt x="2148115" y="116114"/>
                </a:lnTo>
                <a:lnTo>
                  <a:pt x="2177143" y="682172"/>
                </a:lnTo>
              </a:path>
            </a:pathLst>
          </a:custGeom>
          <a:solidFill>
            <a:srgbClr val="FFFF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316" name="Picture 4" descr="https://omniale.files.wordpress.com/2014/11/costa-rica-grunge-bandera_19-134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18114"/>
            <a:ext cx="2219324" cy="13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Forma libre"/>
          <p:cNvSpPr/>
          <p:nvPr/>
        </p:nvSpPr>
        <p:spPr>
          <a:xfrm>
            <a:off x="3251200" y="2844800"/>
            <a:ext cx="2075543" cy="682171"/>
          </a:xfrm>
          <a:custGeom>
            <a:avLst/>
            <a:gdLst>
              <a:gd name="connsiteX0" fmla="*/ 14514 w 2075543"/>
              <a:gd name="connsiteY0" fmla="*/ 682171 h 682171"/>
              <a:gd name="connsiteX1" fmla="*/ 0 w 2075543"/>
              <a:gd name="connsiteY1" fmla="*/ 174171 h 682171"/>
              <a:gd name="connsiteX2" fmla="*/ 798286 w 2075543"/>
              <a:gd name="connsiteY2" fmla="*/ 0 h 682171"/>
              <a:gd name="connsiteX3" fmla="*/ 1509486 w 2075543"/>
              <a:gd name="connsiteY3" fmla="*/ 101600 h 682171"/>
              <a:gd name="connsiteX4" fmla="*/ 1872343 w 2075543"/>
              <a:gd name="connsiteY4" fmla="*/ 14514 h 682171"/>
              <a:gd name="connsiteX5" fmla="*/ 2075543 w 2075543"/>
              <a:gd name="connsiteY5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43" h="682171">
                <a:moveTo>
                  <a:pt x="14514" y="682171"/>
                </a:moveTo>
                <a:lnTo>
                  <a:pt x="0" y="174171"/>
                </a:lnTo>
                <a:lnTo>
                  <a:pt x="798286" y="0"/>
                </a:lnTo>
                <a:lnTo>
                  <a:pt x="1509486" y="101600"/>
                </a:lnTo>
                <a:lnTo>
                  <a:pt x="1872343" y="14514"/>
                </a:lnTo>
                <a:lnTo>
                  <a:pt x="2075543" y="682171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Forma libre"/>
          <p:cNvSpPr/>
          <p:nvPr/>
        </p:nvSpPr>
        <p:spPr>
          <a:xfrm>
            <a:off x="5428343" y="2884714"/>
            <a:ext cx="2119086" cy="696686"/>
          </a:xfrm>
          <a:custGeom>
            <a:avLst/>
            <a:gdLst>
              <a:gd name="connsiteX0" fmla="*/ 159657 w 2119086"/>
              <a:gd name="connsiteY0" fmla="*/ 696686 h 696686"/>
              <a:gd name="connsiteX1" fmla="*/ 130628 w 2119086"/>
              <a:gd name="connsiteY1" fmla="*/ 304800 h 696686"/>
              <a:gd name="connsiteX2" fmla="*/ 0 w 2119086"/>
              <a:gd name="connsiteY2" fmla="*/ 29029 h 696686"/>
              <a:gd name="connsiteX3" fmla="*/ 957943 w 2119086"/>
              <a:gd name="connsiteY3" fmla="*/ 29029 h 696686"/>
              <a:gd name="connsiteX4" fmla="*/ 1524000 w 2119086"/>
              <a:gd name="connsiteY4" fmla="*/ 0 h 696686"/>
              <a:gd name="connsiteX5" fmla="*/ 2104571 w 2119086"/>
              <a:gd name="connsiteY5" fmla="*/ 145143 h 696686"/>
              <a:gd name="connsiteX6" fmla="*/ 1988457 w 2119086"/>
              <a:gd name="connsiteY6" fmla="*/ 478971 h 696686"/>
              <a:gd name="connsiteX7" fmla="*/ 2119086 w 2119086"/>
              <a:gd name="connsiteY7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9086" h="696686">
                <a:moveTo>
                  <a:pt x="159657" y="696686"/>
                </a:moveTo>
                <a:lnTo>
                  <a:pt x="130628" y="304800"/>
                </a:lnTo>
                <a:lnTo>
                  <a:pt x="0" y="29029"/>
                </a:lnTo>
                <a:lnTo>
                  <a:pt x="957943" y="29029"/>
                </a:lnTo>
                <a:lnTo>
                  <a:pt x="1524000" y="0"/>
                </a:lnTo>
                <a:lnTo>
                  <a:pt x="2104571" y="145143"/>
                </a:lnTo>
                <a:lnTo>
                  <a:pt x="1988457" y="478971"/>
                </a:lnTo>
                <a:lnTo>
                  <a:pt x="2119086" y="696686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17 Forma libre"/>
          <p:cNvSpPr/>
          <p:nvPr/>
        </p:nvSpPr>
        <p:spPr>
          <a:xfrm>
            <a:off x="7765143" y="2855686"/>
            <a:ext cx="2090057" cy="725714"/>
          </a:xfrm>
          <a:custGeom>
            <a:avLst/>
            <a:gdLst>
              <a:gd name="connsiteX0" fmla="*/ 101600 w 2090057"/>
              <a:gd name="connsiteY0" fmla="*/ 725714 h 725714"/>
              <a:gd name="connsiteX1" fmla="*/ 174171 w 2090057"/>
              <a:gd name="connsiteY1" fmla="*/ 420914 h 725714"/>
              <a:gd name="connsiteX2" fmla="*/ 0 w 2090057"/>
              <a:gd name="connsiteY2" fmla="*/ 130629 h 725714"/>
              <a:gd name="connsiteX3" fmla="*/ 1016000 w 2090057"/>
              <a:gd name="connsiteY3" fmla="*/ 0 h 725714"/>
              <a:gd name="connsiteX4" fmla="*/ 1915886 w 2090057"/>
              <a:gd name="connsiteY4" fmla="*/ 145143 h 725714"/>
              <a:gd name="connsiteX5" fmla="*/ 2090057 w 2090057"/>
              <a:gd name="connsiteY5" fmla="*/ 493486 h 725714"/>
              <a:gd name="connsiteX6" fmla="*/ 2017486 w 2090057"/>
              <a:gd name="connsiteY6" fmla="*/ 667657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0057" h="725714">
                <a:moveTo>
                  <a:pt x="101600" y="725714"/>
                </a:moveTo>
                <a:lnTo>
                  <a:pt x="174171" y="420914"/>
                </a:lnTo>
                <a:lnTo>
                  <a:pt x="0" y="130629"/>
                </a:lnTo>
                <a:lnTo>
                  <a:pt x="1016000" y="0"/>
                </a:lnTo>
                <a:lnTo>
                  <a:pt x="1915886" y="145143"/>
                </a:lnTo>
                <a:lnTo>
                  <a:pt x="2090057" y="493486"/>
                </a:lnTo>
                <a:lnTo>
                  <a:pt x="2017486" y="667657"/>
                </a:lnTo>
              </a:path>
            </a:pathLst>
          </a:custGeom>
          <a:solidFill>
            <a:srgbClr val="FFFFD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9808029" y="2812143"/>
            <a:ext cx="2307771" cy="769257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CuadroTexto"/>
          <p:cNvSpPr txBox="1"/>
          <p:nvPr/>
        </p:nvSpPr>
        <p:spPr>
          <a:xfrm>
            <a:off x="883330" y="2960216"/>
            <a:ext cx="2129064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COSTA RICA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00400" y="2971800"/>
            <a:ext cx="2129064" cy="449878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latin typeface="Gill Sans Ultra Bold" panose="020B0A02020104020203" pitchFamily="34" charset="0"/>
              </a:rPr>
              <a:t>EL SALVADOR</a:t>
            </a:r>
            <a:endParaRPr lang="es-PE" sz="1600" dirty="0">
              <a:latin typeface="Gill Sans Ultra Bold" panose="020B0A02020104020203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10200" y="2971800"/>
            <a:ext cx="2129064" cy="449878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latin typeface="Gill Sans Ultra Bold" panose="020B0A02020104020203" pitchFamily="34" charset="0"/>
              </a:rPr>
              <a:t>GUATEMALA</a:t>
            </a:r>
            <a:endParaRPr lang="es-PE" sz="1600" dirty="0">
              <a:latin typeface="Gill Sans Ultra Bold" panose="020B0A02020104020203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0062936" y="2938224"/>
            <a:ext cx="2017341" cy="490776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NICARAGUA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790543" y="3368669"/>
            <a:ext cx="2129064" cy="490776"/>
          </a:xfrm>
          <a:prstGeom prst="doubleWave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 Ultra Bold" panose="020B0A02020104020203" pitchFamily="34" charset="0"/>
              </a:rPr>
              <a:t>MÉXICO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pic>
        <p:nvPicPr>
          <p:cNvPr id="13318" name="Picture 6" descr="http://fullhdwp.com/images/wallpapers/grunge_flag_of_guatemala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1" y="3450992"/>
            <a:ext cx="2118292" cy="13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n de el salvador band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42820"/>
            <a:ext cx="2149819" cy="13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Bandera Mexic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32" y="3438292"/>
            <a:ext cx="2057400" cy="13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fondosni.com/images/2012-07-07/Bandera%20de%20Nicaragua-5184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104" y="3418114"/>
            <a:ext cx="2053173" cy="13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7772400" y="2950029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MÉXICO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27314" y="4774504"/>
            <a:ext cx="22302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latin typeface="Kristen ITC" panose="03050502040202030202" pitchFamily="66" charset="0"/>
              </a:rPr>
              <a:t>1 COMUNIDAD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200400" y="4782674"/>
            <a:ext cx="21498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6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5520981" y="4768853"/>
            <a:ext cx="21182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latin typeface="Kristen ITC" panose="03050502040202030202" pitchFamily="66" charset="0"/>
              </a:rPr>
              <a:t>7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790543" y="4759113"/>
            <a:ext cx="20750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3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0019848" y="4774503"/>
            <a:ext cx="20604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2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37" name="36 Cheurón"/>
          <p:cNvSpPr/>
          <p:nvPr/>
        </p:nvSpPr>
        <p:spPr>
          <a:xfrm rot="5400000">
            <a:off x="1779927" y="4115755"/>
            <a:ext cx="381000" cy="2174194"/>
          </a:xfrm>
          <a:prstGeom prst="chevron">
            <a:avLst>
              <a:gd name="adj" fmla="val 72857"/>
            </a:avLst>
          </a:prstGeom>
          <a:solidFill>
            <a:srgbClr val="CC33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37 Cheurón"/>
          <p:cNvSpPr/>
          <p:nvPr/>
        </p:nvSpPr>
        <p:spPr>
          <a:xfrm rot="5400000">
            <a:off x="4043362" y="4195762"/>
            <a:ext cx="381000" cy="2047876"/>
          </a:xfrm>
          <a:prstGeom prst="chevron">
            <a:avLst>
              <a:gd name="adj" fmla="val 72857"/>
            </a:avLst>
          </a:prstGeom>
          <a:solidFill>
            <a:srgbClr val="6600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9" name="38 Cheurón"/>
          <p:cNvSpPr/>
          <p:nvPr/>
        </p:nvSpPr>
        <p:spPr>
          <a:xfrm rot="5400000">
            <a:off x="6389627" y="4178914"/>
            <a:ext cx="381000" cy="2047876"/>
          </a:xfrm>
          <a:prstGeom prst="chevron">
            <a:avLst>
              <a:gd name="adj" fmla="val 72857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6" name="45 Cheurón"/>
          <p:cNvSpPr/>
          <p:nvPr/>
        </p:nvSpPr>
        <p:spPr>
          <a:xfrm rot="5400000">
            <a:off x="8664575" y="4203809"/>
            <a:ext cx="381000" cy="2047876"/>
          </a:xfrm>
          <a:prstGeom prst="chevron">
            <a:avLst>
              <a:gd name="adj" fmla="val 72857"/>
            </a:avLst>
          </a:prstGeom>
          <a:solidFill>
            <a:srgbClr val="99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7" name="46 Cheurón"/>
          <p:cNvSpPr/>
          <p:nvPr/>
        </p:nvSpPr>
        <p:spPr>
          <a:xfrm rot="5400000">
            <a:off x="10859563" y="4218065"/>
            <a:ext cx="381000" cy="2047876"/>
          </a:xfrm>
          <a:prstGeom prst="chevron">
            <a:avLst>
              <a:gd name="adj" fmla="val 72857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colegioelrosario.ed.cr/images/edifici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563">
            <a:off x="983534" y="5567968"/>
            <a:ext cx="1992988" cy="1070304"/>
          </a:xfrm>
          <a:prstGeom prst="rect">
            <a:avLst/>
          </a:prstGeom>
          <a:noFill/>
          <a:ln w="38100"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996.photobucket.com/albums/af81/para_elforo/centroodearteparalapazrigobertomontan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560">
            <a:off x="3365997" y="5525384"/>
            <a:ext cx="1893762" cy="1030022"/>
          </a:xfrm>
          <a:prstGeom prst="rect">
            <a:avLst/>
          </a:prstGeom>
          <a:noFill/>
          <a:ln w="38100">
            <a:solidFill>
              <a:srgbClr val="99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ominicasanunciata.org/983/activos/imagen/wdomi_noticia_6481full-Awx8Gxx6WHEKQZn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422">
            <a:off x="5744858" y="5532822"/>
            <a:ext cx="1773627" cy="113223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nunciatasm.org/sm/images/stories/p115053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81" y="5530001"/>
            <a:ext cx="1693102" cy="1175599"/>
          </a:xfrm>
          <a:prstGeom prst="rect">
            <a:avLst/>
          </a:prstGeom>
          <a:noFill/>
          <a:ln w="381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anunciatasm.org/sm/images/10549960_10152266914461176_471299537185416103_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579">
            <a:off x="10037356" y="5569432"/>
            <a:ext cx="1896829" cy="93415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71286" y="1981200"/>
            <a:ext cx="11734800" cy="96080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100" b="1" cap="none" spc="50" dirty="0" smtClean="0">
              <a:ln w="38100">
                <a:solidFill>
                  <a:srgbClr val="000000"/>
                </a:solidFill>
              </a:ln>
              <a:solidFill>
                <a:srgbClr val="FF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66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Asia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FF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19" name="18 Forma libre"/>
          <p:cNvSpPr/>
          <p:nvPr/>
        </p:nvSpPr>
        <p:spPr>
          <a:xfrm>
            <a:off x="1560286" y="3196771"/>
            <a:ext cx="3468914" cy="994229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>
            <a:off x="2184108" y="3301425"/>
            <a:ext cx="2489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>
                <a:latin typeface="Gill Sans Ultra Bold" panose="020B0A02020104020203" pitchFamily="34" charset="0"/>
              </a:rPr>
              <a:t>Filipinas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17 CuadroTexto"/>
          <p:cNvSpPr txBox="1"/>
          <p:nvPr/>
        </p:nvSpPr>
        <p:spPr>
          <a:xfrm>
            <a:off x="1698171" y="6167735"/>
            <a:ext cx="33310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latin typeface="Kristen ITC" panose="03050502040202030202" pitchFamily="66" charset="0"/>
              </a:rPr>
              <a:t>1 COMUNIDAD</a:t>
            </a:r>
            <a:endParaRPr lang="es-PE" sz="2400" b="1" dirty="0">
              <a:latin typeface="Kristen ITC" panose="03050502040202030202" pitchFamily="66" charset="0"/>
            </a:endParaRPr>
          </a:p>
        </p:txBody>
      </p:sp>
      <p:pic>
        <p:nvPicPr>
          <p:cNvPr id="16388" name="Picture 4" descr="http://images.forwallpaper.com/files/thumbs/preview/96/961119__philippine-flag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50557"/>
            <a:ext cx="3352800" cy="22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orma libre"/>
          <p:cNvSpPr/>
          <p:nvPr/>
        </p:nvSpPr>
        <p:spPr>
          <a:xfrm>
            <a:off x="6357257" y="3628571"/>
            <a:ext cx="4194629" cy="2278743"/>
          </a:xfrm>
          <a:custGeom>
            <a:avLst/>
            <a:gdLst>
              <a:gd name="connsiteX0" fmla="*/ 362857 w 4194629"/>
              <a:gd name="connsiteY0" fmla="*/ 2235200 h 2278743"/>
              <a:gd name="connsiteX1" fmla="*/ 0 w 4194629"/>
              <a:gd name="connsiteY1" fmla="*/ 72572 h 2278743"/>
              <a:gd name="connsiteX2" fmla="*/ 4194629 w 4194629"/>
              <a:gd name="connsiteY2" fmla="*/ 0 h 2278743"/>
              <a:gd name="connsiteX3" fmla="*/ 4194629 w 4194629"/>
              <a:gd name="connsiteY3" fmla="*/ 2278743 h 2278743"/>
              <a:gd name="connsiteX0" fmla="*/ 362857 w 4194629"/>
              <a:gd name="connsiteY0" fmla="*/ 2235200 h 2278743"/>
              <a:gd name="connsiteX1" fmla="*/ 0 w 4194629"/>
              <a:gd name="connsiteY1" fmla="*/ 72572 h 2278743"/>
              <a:gd name="connsiteX2" fmla="*/ 4194629 w 4194629"/>
              <a:gd name="connsiteY2" fmla="*/ 0 h 2278743"/>
              <a:gd name="connsiteX3" fmla="*/ 3701143 w 4194629"/>
              <a:gd name="connsiteY3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629" h="2278743">
                <a:moveTo>
                  <a:pt x="362857" y="2235200"/>
                </a:moveTo>
                <a:lnTo>
                  <a:pt x="0" y="72572"/>
                </a:lnTo>
                <a:lnTo>
                  <a:pt x="4194629" y="0"/>
                </a:lnTo>
                <a:lnTo>
                  <a:pt x="3701143" y="2278743"/>
                </a:ln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386" name="Picture 2" descr="http://nobility.org/wp-content/uploads/2012/02/800px-Piazza_SS_Annunziata_Firenze_Apr_2008_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655">
            <a:off x="6887443" y="3873459"/>
            <a:ext cx="2949042" cy="2216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2 Rectángulo"/>
          <p:cNvSpPr/>
          <p:nvPr/>
        </p:nvSpPr>
        <p:spPr>
          <a:xfrm>
            <a:off x="6019800" y="5866732"/>
            <a:ext cx="537186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latin typeface="Kristen ITC" panose="03050502040202030202" pitchFamily="66" charset="0"/>
              </a:rPr>
              <a:t>Anunciata Youth Center </a:t>
            </a:r>
            <a:r>
              <a:rPr lang="es-ES" b="1" dirty="0">
                <a:latin typeface="Kristen ITC" panose="03050502040202030202" pitchFamily="66" charset="0"/>
              </a:rPr>
              <a:t>- Casa Anunciata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20" name="19 Cheurón"/>
          <p:cNvSpPr/>
          <p:nvPr/>
        </p:nvSpPr>
        <p:spPr>
          <a:xfrm>
            <a:off x="5410200" y="3593812"/>
            <a:ext cx="381000" cy="3035588"/>
          </a:xfrm>
          <a:prstGeom prst="chevron">
            <a:avLst>
              <a:gd name="adj" fmla="val 72857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71500" y="2057400"/>
            <a:ext cx="12077700" cy="60907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100" b="1" cap="none" spc="50" dirty="0" smtClean="0">
              <a:ln w="38100">
                <a:solidFill>
                  <a:srgbClr val="000000"/>
                </a:solidFill>
              </a:ln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0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África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CuadroTexto"/>
          <p:cNvSpPr txBox="1"/>
          <p:nvPr/>
        </p:nvSpPr>
        <p:spPr>
          <a:xfrm>
            <a:off x="901409" y="4922370"/>
            <a:ext cx="27969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Kristen ITC" panose="03050502040202030202" pitchFamily="66" charset="0"/>
              </a:rPr>
              <a:t>2</a:t>
            </a:r>
            <a:r>
              <a:rPr lang="es-PE" sz="1200" b="1" dirty="0" smtClean="0">
                <a:latin typeface="Kristen ITC" panose="03050502040202030202" pitchFamily="66" charset="0"/>
              </a:rPr>
              <a:t> COMUNIDADES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866722" y="4922369"/>
            <a:ext cx="27985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Kristen ITC" panose="03050502040202030202" pitchFamily="66" charset="0"/>
              </a:rPr>
              <a:t>3</a:t>
            </a:r>
            <a:r>
              <a:rPr lang="es-PE" sz="1200" b="1" dirty="0" smtClean="0">
                <a:latin typeface="Kristen ITC" panose="03050502040202030202" pitchFamily="66" charset="0"/>
              </a:rPr>
              <a:t> COMUNIDADES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934200" y="4921755"/>
            <a:ext cx="23601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latin typeface="Kristen ITC" panose="03050502040202030202" pitchFamily="66" charset="0"/>
              </a:rPr>
              <a:t>4 COMUNIDADES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524369" y="4929254"/>
            <a:ext cx="2439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Kristen ITC" panose="03050502040202030202" pitchFamily="66" charset="0"/>
              </a:rPr>
              <a:t>2</a:t>
            </a:r>
            <a:r>
              <a:rPr lang="es-PE" sz="1200" b="1" dirty="0" smtClean="0">
                <a:latin typeface="Kristen ITC" panose="03050502040202030202" pitchFamily="66" charset="0"/>
              </a:rPr>
              <a:t> COMUNIDADES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4" name="23 Forma libre"/>
          <p:cNvSpPr/>
          <p:nvPr/>
        </p:nvSpPr>
        <p:spPr>
          <a:xfrm>
            <a:off x="827314" y="2801257"/>
            <a:ext cx="2906486" cy="769257"/>
          </a:xfrm>
          <a:custGeom>
            <a:avLst/>
            <a:gdLst>
              <a:gd name="connsiteX0" fmla="*/ 58057 w 2177143"/>
              <a:gd name="connsiteY0" fmla="*/ 769257 h 769257"/>
              <a:gd name="connsiteX1" fmla="*/ 0 w 2177143"/>
              <a:gd name="connsiteY1" fmla="*/ 275772 h 769257"/>
              <a:gd name="connsiteX2" fmla="*/ 798286 w 2177143"/>
              <a:gd name="connsiteY2" fmla="*/ 0 h 769257"/>
              <a:gd name="connsiteX3" fmla="*/ 2148115 w 2177143"/>
              <a:gd name="connsiteY3" fmla="*/ 116114 h 769257"/>
              <a:gd name="connsiteX4" fmla="*/ 2177143 w 2177143"/>
              <a:gd name="connsiteY4" fmla="*/ 682172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3" h="769257">
                <a:moveTo>
                  <a:pt x="58057" y="769257"/>
                </a:moveTo>
                <a:lnTo>
                  <a:pt x="0" y="275772"/>
                </a:lnTo>
                <a:lnTo>
                  <a:pt x="798286" y="0"/>
                </a:lnTo>
                <a:lnTo>
                  <a:pt x="2148115" y="116114"/>
                </a:lnTo>
                <a:lnTo>
                  <a:pt x="2177143" y="682172"/>
                </a:lnTo>
              </a:path>
            </a:pathLst>
          </a:custGeom>
          <a:solidFill>
            <a:srgbClr val="FFFF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24 Forma libre"/>
          <p:cNvSpPr/>
          <p:nvPr/>
        </p:nvSpPr>
        <p:spPr>
          <a:xfrm>
            <a:off x="3810000" y="2769042"/>
            <a:ext cx="2946400" cy="682171"/>
          </a:xfrm>
          <a:custGeom>
            <a:avLst/>
            <a:gdLst>
              <a:gd name="connsiteX0" fmla="*/ 14514 w 2075543"/>
              <a:gd name="connsiteY0" fmla="*/ 682171 h 682171"/>
              <a:gd name="connsiteX1" fmla="*/ 0 w 2075543"/>
              <a:gd name="connsiteY1" fmla="*/ 174171 h 682171"/>
              <a:gd name="connsiteX2" fmla="*/ 798286 w 2075543"/>
              <a:gd name="connsiteY2" fmla="*/ 0 h 682171"/>
              <a:gd name="connsiteX3" fmla="*/ 1509486 w 2075543"/>
              <a:gd name="connsiteY3" fmla="*/ 101600 h 682171"/>
              <a:gd name="connsiteX4" fmla="*/ 1872343 w 2075543"/>
              <a:gd name="connsiteY4" fmla="*/ 14514 h 682171"/>
              <a:gd name="connsiteX5" fmla="*/ 2075543 w 2075543"/>
              <a:gd name="connsiteY5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43" h="682171">
                <a:moveTo>
                  <a:pt x="14514" y="682171"/>
                </a:moveTo>
                <a:lnTo>
                  <a:pt x="0" y="174171"/>
                </a:lnTo>
                <a:lnTo>
                  <a:pt x="798286" y="0"/>
                </a:lnTo>
                <a:lnTo>
                  <a:pt x="1509486" y="101600"/>
                </a:lnTo>
                <a:lnTo>
                  <a:pt x="1872343" y="14514"/>
                </a:lnTo>
                <a:lnTo>
                  <a:pt x="2075543" y="682171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5 Forma libre"/>
          <p:cNvSpPr/>
          <p:nvPr/>
        </p:nvSpPr>
        <p:spPr>
          <a:xfrm>
            <a:off x="6756400" y="2779486"/>
            <a:ext cx="2692400" cy="725714"/>
          </a:xfrm>
          <a:custGeom>
            <a:avLst/>
            <a:gdLst>
              <a:gd name="connsiteX0" fmla="*/ 101600 w 2090057"/>
              <a:gd name="connsiteY0" fmla="*/ 725714 h 725714"/>
              <a:gd name="connsiteX1" fmla="*/ 174171 w 2090057"/>
              <a:gd name="connsiteY1" fmla="*/ 420914 h 725714"/>
              <a:gd name="connsiteX2" fmla="*/ 0 w 2090057"/>
              <a:gd name="connsiteY2" fmla="*/ 130629 h 725714"/>
              <a:gd name="connsiteX3" fmla="*/ 1016000 w 2090057"/>
              <a:gd name="connsiteY3" fmla="*/ 0 h 725714"/>
              <a:gd name="connsiteX4" fmla="*/ 1915886 w 2090057"/>
              <a:gd name="connsiteY4" fmla="*/ 145143 h 725714"/>
              <a:gd name="connsiteX5" fmla="*/ 2090057 w 2090057"/>
              <a:gd name="connsiteY5" fmla="*/ 493486 h 725714"/>
              <a:gd name="connsiteX6" fmla="*/ 2017486 w 2090057"/>
              <a:gd name="connsiteY6" fmla="*/ 667657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0057" h="725714">
                <a:moveTo>
                  <a:pt x="101600" y="725714"/>
                </a:moveTo>
                <a:lnTo>
                  <a:pt x="174171" y="420914"/>
                </a:lnTo>
                <a:lnTo>
                  <a:pt x="0" y="130629"/>
                </a:lnTo>
                <a:lnTo>
                  <a:pt x="1016000" y="0"/>
                </a:lnTo>
                <a:lnTo>
                  <a:pt x="1915886" y="145143"/>
                </a:lnTo>
                <a:lnTo>
                  <a:pt x="2090057" y="493486"/>
                </a:lnTo>
                <a:lnTo>
                  <a:pt x="2017486" y="667657"/>
                </a:lnTo>
              </a:path>
            </a:pathLst>
          </a:custGeom>
          <a:solidFill>
            <a:srgbClr val="FFFFD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7" name="26 Forma libre"/>
          <p:cNvSpPr/>
          <p:nvPr/>
        </p:nvSpPr>
        <p:spPr>
          <a:xfrm>
            <a:off x="9300028" y="2769042"/>
            <a:ext cx="2891972" cy="769257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09" y="3348942"/>
            <a:ext cx="2796945" cy="15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ttp://us.123rf.com/450wm/shutterboythailand/shutterboythailand1404/shutterboythailand140400607/27628884-ivory-coast-flag-on-old-wood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348943"/>
            <a:ext cx="2360142" cy="15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://wallpapers111.com/wp-content/uploads/2015/03/Cameroon-Wallpape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22" y="3348942"/>
            <a:ext cx="2798540" cy="15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http://cdns2.freepik.com/free-photo/rwanda-grunge-flag_19-1343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69" y="3276600"/>
            <a:ext cx="2439032" cy="1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1223736" y="2819400"/>
            <a:ext cx="2129064" cy="613470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>
                <a:latin typeface="Gill Sans Ultra Bold" panose="020B0A02020104020203" pitchFamily="34" charset="0"/>
              </a:rPr>
              <a:t>BENIN</a:t>
            </a:r>
            <a:endParaRPr lang="es-PE" sz="2400" dirty="0">
              <a:latin typeface="Gill Sans Ultra Bold" panose="020B0A02020104020203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195536" y="2895600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CAMEROUN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6744729" y="2971800"/>
            <a:ext cx="2704071" cy="408980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latin typeface="Gill Sans Ultra Bold" panose="020B0A02020104020203" pitchFamily="34" charset="0"/>
              </a:rPr>
              <a:t>COSTA DE MARFIL</a:t>
            </a:r>
            <a:endParaRPr lang="es-PE" sz="1400" dirty="0">
              <a:latin typeface="Gill Sans Ultra Bold" panose="020B0A02020104020203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9753600" y="2897326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RUANDA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33" name="32 Cheurón"/>
          <p:cNvSpPr/>
          <p:nvPr/>
        </p:nvSpPr>
        <p:spPr>
          <a:xfrm rot="5400000">
            <a:off x="2154315" y="3885146"/>
            <a:ext cx="304803" cy="2745304"/>
          </a:xfrm>
          <a:prstGeom prst="chevron">
            <a:avLst>
              <a:gd name="adj" fmla="val 72857"/>
            </a:avLst>
          </a:prstGeom>
          <a:solidFill>
            <a:srgbClr val="99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33 Cheurón"/>
          <p:cNvSpPr/>
          <p:nvPr/>
        </p:nvSpPr>
        <p:spPr>
          <a:xfrm rot="5400000">
            <a:off x="5114924" y="3855811"/>
            <a:ext cx="341087" cy="2687865"/>
          </a:xfrm>
          <a:prstGeom prst="chevron">
            <a:avLst>
              <a:gd name="adj" fmla="val 72857"/>
            </a:avLst>
          </a:prstGeom>
          <a:solidFill>
            <a:srgbClr val="FF33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5" name="34 Cheurón"/>
          <p:cNvSpPr/>
          <p:nvPr/>
        </p:nvSpPr>
        <p:spPr>
          <a:xfrm rot="5400000">
            <a:off x="7914514" y="4064432"/>
            <a:ext cx="324172" cy="2367363"/>
          </a:xfrm>
          <a:prstGeom prst="chevron">
            <a:avLst>
              <a:gd name="adj" fmla="val 72857"/>
            </a:avLst>
          </a:prstGeom>
          <a:solidFill>
            <a:srgbClr val="99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6" name="35 Cheurón"/>
          <p:cNvSpPr/>
          <p:nvPr/>
        </p:nvSpPr>
        <p:spPr>
          <a:xfrm rot="5400000">
            <a:off x="10527568" y="3950433"/>
            <a:ext cx="341088" cy="2498623"/>
          </a:xfrm>
          <a:prstGeom prst="chevron">
            <a:avLst>
              <a:gd name="adj" fmla="val 72857"/>
            </a:avLst>
          </a:prstGeom>
          <a:solidFill>
            <a:srgbClr val="FF00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lebrelblanco.com/anexos/images/arcoescarzanoarzacqarraziguetbearn_0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64">
            <a:off x="7044921" y="5535329"/>
            <a:ext cx="2163233" cy="1079932"/>
          </a:xfrm>
          <a:prstGeom prst="rect">
            <a:avLst/>
          </a:prstGeom>
          <a:noFill/>
          <a:ln w="381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mp.es/Imagenes/Secciones/carismas/dominicasanunciata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14" y="5530616"/>
            <a:ext cx="2201372" cy="1089358"/>
          </a:xfrm>
          <a:prstGeom prst="rect">
            <a:avLst/>
          </a:prstGeom>
          <a:noFill/>
          <a:ln w="38100">
            <a:solidFill>
              <a:srgbClr val="CC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otos02.lne.es/2013/01/08/318x200/dia-beni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22" y="5537873"/>
            <a:ext cx="2162175" cy="1082101"/>
          </a:xfrm>
          <a:prstGeom prst="rect">
            <a:avLst/>
          </a:prstGeom>
          <a:noFill/>
          <a:ln w="38100">
            <a:solidFill>
              <a:srgbClr val="99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dominicasanunciata.org/976/activos/imagen/wdomi_noticia_9046full-bxyN4UxXIkftW3b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368">
            <a:off x="9785962" y="5486400"/>
            <a:ext cx="2058471" cy="1066800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24000" y="342900"/>
            <a:ext cx="2667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Por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71500" y="2059089"/>
            <a:ext cx="11925300" cy="6073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1050" b="1" cap="none" spc="50" dirty="0" smtClean="0">
              <a:ln w="38100">
                <a:solidFill>
                  <a:srgbClr val="000000"/>
                </a:solidFill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44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Europa </a:t>
            </a:r>
            <a:endParaRPr lang="es-ES_tradnl" sz="4000" b="1" cap="none" spc="50" dirty="0">
              <a:ln w="38100">
                <a:solidFill>
                  <a:srgbClr val="000000"/>
                </a:solidFill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293429" y="495300"/>
            <a:ext cx="3831771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mundo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733800" y="534645"/>
            <a:ext cx="32004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todo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6324600" y="381000"/>
            <a:ext cx="14478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el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CuadroTexto"/>
          <p:cNvSpPr txBox="1"/>
          <p:nvPr/>
        </p:nvSpPr>
        <p:spPr>
          <a:xfrm>
            <a:off x="6705600" y="4794202"/>
            <a:ext cx="23292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latin typeface="Kristen ITC" panose="03050502040202030202" pitchFamily="66" charset="0"/>
              </a:rPr>
              <a:t>1 COMUNIDAD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38200" y="4873824"/>
            <a:ext cx="23616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latin typeface="Kristen ITC" panose="03050502040202030202" pitchFamily="66" charset="0"/>
              </a:rPr>
              <a:t>78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733800" y="4815516"/>
            <a:ext cx="2362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Kristen ITC" panose="03050502040202030202" pitchFamily="66" charset="0"/>
              </a:rPr>
              <a:t>2</a:t>
            </a:r>
            <a:r>
              <a:rPr lang="es-PE" sz="1400" b="1" dirty="0" smtClean="0">
                <a:latin typeface="Kristen ITC" panose="03050502040202030202" pitchFamily="66" charset="0"/>
              </a:rPr>
              <a:t> COMUNIDADES</a:t>
            </a:r>
            <a:endParaRPr lang="es-PE" sz="1400" b="1" dirty="0">
              <a:latin typeface="Kristen ITC" panose="03050502040202030202" pitchFamily="66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9562749" y="4794027"/>
            <a:ext cx="22867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 smtClean="0">
                <a:latin typeface="Kristen ITC" panose="03050502040202030202" pitchFamily="66" charset="0"/>
              </a:rPr>
              <a:t>1 COMUNIDAD</a:t>
            </a:r>
            <a:endParaRPr lang="es-PE" sz="1200" b="1" dirty="0">
              <a:latin typeface="Kristen ITC" panose="03050502040202030202" pitchFamily="66" charset="0"/>
            </a:endParaRPr>
          </a:p>
        </p:txBody>
      </p:sp>
      <p:sp>
        <p:nvSpPr>
          <p:cNvPr id="26" name="25 Forma libre"/>
          <p:cNvSpPr/>
          <p:nvPr/>
        </p:nvSpPr>
        <p:spPr>
          <a:xfrm>
            <a:off x="838200" y="2812143"/>
            <a:ext cx="2361641" cy="769257"/>
          </a:xfrm>
          <a:custGeom>
            <a:avLst/>
            <a:gdLst>
              <a:gd name="connsiteX0" fmla="*/ 58057 w 2177143"/>
              <a:gd name="connsiteY0" fmla="*/ 769257 h 769257"/>
              <a:gd name="connsiteX1" fmla="*/ 0 w 2177143"/>
              <a:gd name="connsiteY1" fmla="*/ 275772 h 769257"/>
              <a:gd name="connsiteX2" fmla="*/ 798286 w 2177143"/>
              <a:gd name="connsiteY2" fmla="*/ 0 h 769257"/>
              <a:gd name="connsiteX3" fmla="*/ 2148115 w 2177143"/>
              <a:gd name="connsiteY3" fmla="*/ 116114 h 769257"/>
              <a:gd name="connsiteX4" fmla="*/ 2177143 w 2177143"/>
              <a:gd name="connsiteY4" fmla="*/ 682172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3" h="769257">
                <a:moveTo>
                  <a:pt x="58057" y="769257"/>
                </a:moveTo>
                <a:lnTo>
                  <a:pt x="0" y="275772"/>
                </a:lnTo>
                <a:lnTo>
                  <a:pt x="798286" y="0"/>
                </a:lnTo>
                <a:lnTo>
                  <a:pt x="2148115" y="116114"/>
                </a:lnTo>
                <a:lnTo>
                  <a:pt x="2177143" y="682172"/>
                </a:lnTo>
              </a:path>
            </a:pathLst>
          </a:custGeom>
          <a:solidFill>
            <a:srgbClr val="FFFF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6 Forma libre"/>
          <p:cNvSpPr/>
          <p:nvPr/>
        </p:nvSpPr>
        <p:spPr>
          <a:xfrm>
            <a:off x="3657600" y="2746829"/>
            <a:ext cx="2532743" cy="682171"/>
          </a:xfrm>
          <a:custGeom>
            <a:avLst/>
            <a:gdLst>
              <a:gd name="connsiteX0" fmla="*/ 14514 w 2075543"/>
              <a:gd name="connsiteY0" fmla="*/ 682171 h 682171"/>
              <a:gd name="connsiteX1" fmla="*/ 0 w 2075543"/>
              <a:gd name="connsiteY1" fmla="*/ 174171 h 682171"/>
              <a:gd name="connsiteX2" fmla="*/ 798286 w 2075543"/>
              <a:gd name="connsiteY2" fmla="*/ 0 h 682171"/>
              <a:gd name="connsiteX3" fmla="*/ 1509486 w 2075543"/>
              <a:gd name="connsiteY3" fmla="*/ 101600 h 682171"/>
              <a:gd name="connsiteX4" fmla="*/ 1872343 w 2075543"/>
              <a:gd name="connsiteY4" fmla="*/ 14514 h 682171"/>
              <a:gd name="connsiteX5" fmla="*/ 2075543 w 2075543"/>
              <a:gd name="connsiteY5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43" h="682171">
                <a:moveTo>
                  <a:pt x="14514" y="682171"/>
                </a:moveTo>
                <a:lnTo>
                  <a:pt x="0" y="174171"/>
                </a:lnTo>
                <a:lnTo>
                  <a:pt x="798286" y="0"/>
                </a:lnTo>
                <a:lnTo>
                  <a:pt x="1509486" y="101600"/>
                </a:lnTo>
                <a:lnTo>
                  <a:pt x="1872343" y="14514"/>
                </a:lnTo>
                <a:lnTo>
                  <a:pt x="2075543" y="682171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Forma libre"/>
          <p:cNvSpPr/>
          <p:nvPr/>
        </p:nvSpPr>
        <p:spPr>
          <a:xfrm>
            <a:off x="6629400" y="2808514"/>
            <a:ext cx="2579914" cy="696686"/>
          </a:xfrm>
          <a:custGeom>
            <a:avLst/>
            <a:gdLst>
              <a:gd name="connsiteX0" fmla="*/ 159657 w 2119086"/>
              <a:gd name="connsiteY0" fmla="*/ 696686 h 696686"/>
              <a:gd name="connsiteX1" fmla="*/ 130628 w 2119086"/>
              <a:gd name="connsiteY1" fmla="*/ 304800 h 696686"/>
              <a:gd name="connsiteX2" fmla="*/ 0 w 2119086"/>
              <a:gd name="connsiteY2" fmla="*/ 29029 h 696686"/>
              <a:gd name="connsiteX3" fmla="*/ 957943 w 2119086"/>
              <a:gd name="connsiteY3" fmla="*/ 29029 h 696686"/>
              <a:gd name="connsiteX4" fmla="*/ 1524000 w 2119086"/>
              <a:gd name="connsiteY4" fmla="*/ 0 h 696686"/>
              <a:gd name="connsiteX5" fmla="*/ 2104571 w 2119086"/>
              <a:gd name="connsiteY5" fmla="*/ 145143 h 696686"/>
              <a:gd name="connsiteX6" fmla="*/ 1988457 w 2119086"/>
              <a:gd name="connsiteY6" fmla="*/ 478971 h 696686"/>
              <a:gd name="connsiteX7" fmla="*/ 2119086 w 2119086"/>
              <a:gd name="connsiteY7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9086" h="696686">
                <a:moveTo>
                  <a:pt x="159657" y="696686"/>
                </a:moveTo>
                <a:lnTo>
                  <a:pt x="130628" y="304800"/>
                </a:lnTo>
                <a:lnTo>
                  <a:pt x="0" y="29029"/>
                </a:lnTo>
                <a:lnTo>
                  <a:pt x="957943" y="29029"/>
                </a:lnTo>
                <a:lnTo>
                  <a:pt x="1524000" y="0"/>
                </a:lnTo>
                <a:lnTo>
                  <a:pt x="2104571" y="145143"/>
                </a:lnTo>
                <a:lnTo>
                  <a:pt x="1988457" y="478971"/>
                </a:lnTo>
                <a:lnTo>
                  <a:pt x="2119086" y="696686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28 Forma libre"/>
          <p:cNvSpPr/>
          <p:nvPr/>
        </p:nvSpPr>
        <p:spPr>
          <a:xfrm>
            <a:off x="9209315" y="2812143"/>
            <a:ext cx="2906486" cy="769257"/>
          </a:xfrm>
          <a:custGeom>
            <a:avLst/>
            <a:gdLst>
              <a:gd name="connsiteX0" fmla="*/ 261257 w 2307771"/>
              <a:gd name="connsiteY0" fmla="*/ 711200 h 769257"/>
              <a:gd name="connsiteX1" fmla="*/ 87085 w 2307771"/>
              <a:gd name="connsiteY1" fmla="*/ 290286 h 769257"/>
              <a:gd name="connsiteX2" fmla="*/ 0 w 2307771"/>
              <a:gd name="connsiteY2" fmla="*/ 87086 h 769257"/>
              <a:gd name="connsiteX3" fmla="*/ 449942 w 2307771"/>
              <a:gd name="connsiteY3" fmla="*/ 0 h 769257"/>
              <a:gd name="connsiteX4" fmla="*/ 783771 w 2307771"/>
              <a:gd name="connsiteY4" fmla="*/ 43543 h 769257"/>
              <a:gd name="connsiteX5" fmla="*/ 1770742 w 2307771"/>
              <a:gd name="connsiteY5" fmla="*/ 116115 h 769257"/>
              <a:gd name="connsiteX6" fmla="*/ 2307771 w 2307771"/>
              <a:gd name="connsiteY6" fmla="*/ 0 h 769257"/>
              <a:gd name="connsiteX7" fmla="*/ 2191657 w 2307771"/>
              <a:gd name="connsiteY7" fmla="*/ 522515 h 769257"/>
              <a:gd name="connsiteX8" fmla="*/ 2046514 w 2307771"/>
              <a:gd name="connsiteY8" fmla="*/ 624115 h 769257"/>
              <a:gd name="connsiteX9" fmla="*/ 2032000 w 2307771"/>
              <a:gd name="connsiteY9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7771" h="769257">
                <a:moveTo>
                  <a:pt x="261257" y="711200"/>
                </a:moveTo>
                <a:lnTo>
                  <a:pt x="87085" y="290286"/>
                </a:lnTo>
                <a:lnTo>
                  <a:pt x="0" y="87086"/>
                </a:lnTo>
                <a:lnTo>
                  <a:pt x="449942" y="0"/>
                </a:lnTo>
                <a:lnTo>
                  <a:pt x="783771" y="43543"/>
                </a:lnTo>
                <a:lnTo>
                  <a:pt x="1770742" y="116115"/>
                </a:lnTo>
                <a:lnTo>
                  <a:pt x="2307771" y="0"/>
                </a:lnTo>
                <a:lnTo>
                  <a:pt x="2191657" y="522515"/>
                </a:lnTo>
                <a:lnTo>
                  <a:pt x="2046514" y="624115"/>
                </a:lnTo>
                <a:lnTo>
                  <a:pt x="2032000" y="769257"/>
                </a:lnTo>
              </a:path>
            </a:pathLst>
          </a:custGeom>
          <a:solidFill>
            <a:srgbClr val="FFFF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Cheurón"/>
          <p:cNvSpPr/>
          <p:nvPr/>
        </p:nvSpPr>
        <p:spPr>
          <a:xfrm rot="5400000">
            <a:off x="1872061" y="4082424"/>
            <a:ext cx="304803" cy="2350755"/>
          </a:xfrm>
          <a:prstGeom prst="chevron">
            <a:avLst>
              <a:gd name="adj" fmla="val 72857"/>
            </a:avLst>
          </a:prstGeom>
          <a:solidFill>
            <a:srgbClr val="99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30 Cheurón"/>
          <p:cNvSpPr/>
          <p:nvPr/>
        </p:nvSpPr>
        <p:spPr>
          <a:xfrm rot="5400000">
            <a:off x="4735283" y="4049488"/>
            <a:ext cx="304804" cy="2416629"/>
          </a:xfrm>
          <a:prstGeom prst="chevron">
            <a:avLst>
              <a:gd name="adj" fmla="val 72857"/>
            </a:avLst>
          </a:prstGeom>
          <a:solidFill>
            <a:srgbClr val="FF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2" name="31 Cheurón"/>
          <p:cNvSpPr/>
          <p:nvPr/>
        </p:nvSpPr>
        <p:spPr>
          <a:xfrm rot="5400000">
            <a:off x="7689095" y="4064439"/>
            <a:ext cx="324172" cy="2367363"/>
          </a:xfrm>
          <a:prstGeom prst="chevron">
            <a:avLst>
              <a:gd name="adj" fmla="val 72857"/>
            </a:avLst>
          </a:prstGeom>
          <a:solidFill>
            <a:srgbClr val="99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33" name="32 Cheurón"/>
          <p:cNvSpPr/>
          <p:nvPr/>
        </p:nvSpPr>
        <p:spPr>
          <a:xfrm rot="5400000">
            <a:off x="10507611" y="3894190"/>
            <a:ext cx="381002" cy="2498623"/>
          </a:xfrm>
          <a:prstGeom prst="chevron">
            <a:avLst>
              <a:gd name="adj" fmla="val 72857"/>
            </a:avLst>
          </a:prstGeom>
          <a:solidFill>
            <a:srgbClr val="FF00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4342" name="Picture 6" descr="http://lh3.ggpht.com/_K8T3H3p4UvU/TCeu-Zzu4wI/AAAAAAAABf4/TDeeZKJe4H4/image_thumb.png?imgmax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62943"/>
            <a:ext cx="2361641" cy="14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allpapers.org.es/wp-content/uploads/2013/11/bandera-italia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41118"/>
            <a:ext cx="2329263" cy="14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mages.forwallpaper.com/files/images/f/ffe9/ffe92266/823264/france-stylish-wallpaper-flag-resolution-high-image-dirt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9261"/>
            <a:ext cx="2362200" cy="14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i1047.photobucket.com/albums/b478/caryadry23/WALLPAPERS/0229574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384574"/>
            <a:ext cx="2324451" cy="14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995136" y="2895600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ESPAÑA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850368" y="2845236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FRANCIA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86336" y="2819400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ITALIA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9681936" y="2891020"/>
            <a:ext cx="2129064" cy="531674"/>
          </a:xfrm>
          <a:prstGeom prst="doubleWav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Gill Sans Ultra Bold" panose="020B0A02020104020203" pitchFamily="34" charset="0"/>
              </a:rPr>
              <a:t>SUIZA</a:t>
            </a:r>
            <a:endParaRPr lang="es-PE" sz="2000" dirty="0">
              <a:latin typeface="Gill Sans Ultra Bold" panose="020B0A02020104020203" pitchFamily="34" charset="0"/>
            </a:endParaRPr>
          </a:p>
        </p:txBody>
      </p:sp>
      <p:pic>
        <p:nvPicPr>
          <p:cNvPr id="38" name="Picture 10" descr="http://www.zaragozaturismo.info/files/page_items/thumbs/1301291922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16287"/>
            <a:ext cx="1466268" cy="11874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99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://www.brillasagusti.com/wp-content/uploads/2012/04/028_valencia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02" y="5494516"/>
            <a:ext cx="1681137" cy="1260853"/>
          </a:xfrm>
          <a:prstGeom prst="rect">
            <a:avLst/>
          </a:prstGeom>
          <a:noFill/>
          <a:ln w="28575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ominicosvicariatoaragon.org/wp-content/uploads/2013/11/jovenes-o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95">
            <a:off x="7030670" y="5481285"/>
            <a:ext cx="1679121" cy="1264166"/>
          </a:xfrm>
          <a:prstGeom prst="rect">
            <a:avLst/>
          </a:prstGeom>
          <a:noFill/>
          <a:ln w="28575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dominicosvicariatoaragon.org/wp-content/uploads/2013/11/equipo-PJ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672">
            <a:off x="9849870" y="5477269"/>
            <a:ext cx="1793195" cy="1204659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6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24000" y="10668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Museo 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0" t="22405" r="31569" b="6338"/>
          <a:stretch/>
        </p:blipFill>
        <p:spPr bwMode="auto">
          <a:xfrm rot="21246593">
            <a:off x="1050340" y="2643491"/>
            <a:ext cx="1940348" cy="2017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2" t="20982" r="30674" b="5010"/>
          <a:stretch/>
        </p:blipFill>
        <p:spPr bwMode="auto">
          <a:xfrm>
            <a:off x="2828606" y="2561604"/>
            <a:ext cx="1962787" cy="20507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18899" r="30673" b="9983"/>
          <a:stretch/>
        </p:blipFill>
        <p:spPr bwMode="auto">
          <a:xfrm rot="304873">
            <a:off x="4742131" y="2615484"/>
            <a:ext cx="2035281" cy="20739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20052" r="31845" b="9176"/>
          <a:stretch/>
        </p:blipFill>
        <p:spPr bwMode="auto">
          <a:xfrm>
            <a:off x="4825931" y="4602294"/>
            <a:ext cx="2032069" cy="2123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17968" r="33016" b="17014"/>
          <a:stretch/>
        </p:blipFill>
        <p:spPr bwMode="auto">
          <a:xfrm>
            <a:off x="6731498" y="2826938"/>
            <a:ext cx="2066998" cy="21316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21379" r="30673" b="7787"/>
          <a:stretch/>
        </p:blipFill>
        <p:spPr bwMode="auto">
          <a:xfrm rot="290877">
            <a:off x="2745053" y="4507964"/>
            <a:ext cx="2129891" cy="21771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21378" r="32933" b="10764"/>
          <a:stretch/>
        </p:blipFill>
        <p:spPr bwMode="auto">
          <a:xfrm>
            <a:off x="914400" y="4543038"/>
            <a:ext cx="2013411" cy="2092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9" t="24219" r="27689" b="10962"/>
          <a:stretch/>
        </p:blipFill>
        <p:spPr bwMode="auto">
          <a:xfrm rot="322791">
            <a:off x="6779438" y="4929219"/>
            <a:ext cx="2275087" cy="18261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762000" y="1981200"/>
            <a:ext cx="11430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del </a:t>
            </a:r>
            <a:r>
              <a:rPr lang="es-PE" sz="19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Padre San </a:t>
            </a:r>
            <a:r>
              <a:rPr lang="es-PE" sz="19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Francisco </a:t>
            </a:r>
            <a:r>
              <a:rPr lang="es-PE" sz="19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Coll  </a:t>
            </a:r>
            <a:r>
              <a:rPr lang="es-PE" sz="19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y </a:t>
            </a:r>
            <a:r>
              <a:rPr lang="es-PE" sz="19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de la Congregación de Hermanas Dominicas de la </a:t>
            </a:r>
            <a:r>
              <a:rPr lang="es-PE" sz="19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risten ITC" panose="03050502040202030202" pitchFamily="66" charset="0"/>
              </a:rPr>
              <a:t>Anunciata</a:t>
            </a:r>
            <a:endParaRPr lang="es-PE" sz="1900" b="1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9379686" y="2743200"/>
            <a:ext cx="2590800" cy="381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009999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9684486" y="3416856"/>
            <a:ext cx="1981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latin typeface="Kristen ITC" panose="03050502040202030202" pitchFamily="66" charset="0"/>
              </a:rPr>
              <a:t>El Museo Padre Coll y los museos históricos de las Dominicas de la Anunciata se pueden visitar en Vic (Barcelona, España), calle Padre Coll, 17 o Ronda </a:t>
            </a:r>
            <a:r>
              <a:rPr lang="es-PE" sz="1400" dirty="0" err="1">
                <a:latin typeface="Kristen ITC" panose="03050502040202030202" pitchFamily="66" charset="0"/>
              </a:rPr>
              <a:t>Camprodón</a:t>
            </a:r>
            <a:r>
              <a:rPr lang="es-PE" sz="1400" dirty="0">
                <a:latin typeface="Kristen ITC" panose="03050502040202030202" pitchFamily="66" charset="0"/>
              </a:rPr>
              <a:t>, 35</a:t>
            </a:r>
            <a:r>
              <a:rPr lang="es-PE" dirty="0" smtClean="0"/>
              <a:t>.</a:t>
            </a:r>
          </a:p>
          <a:p>
            <a:pPr algn="ctr"/>
            <a:r>
              <a:rPr lang="es-PE" sz="1400" dirty="0" smtClean="0">
                <a:latin typeface="Kristen ITC" panose="03050502040202030202" pitchFamily="66" charset="0"/>
              </a:rPr>
              <a:t>Se </a:t>
            </a:r>
            <a:r>
              <a:rPr lang="es-PE" sz="1400" dirty="0">
                <a:latin typeface="Kristen ITC" panose="03050502040202030202" pitchFamily="66" charset="0"/>
              </a:rPr>
              <a:t>inauguró el año </a:t>
            </a:r>
            <a:r>
              <a:rPr lang="es-PE" sz="2000" b="1" dirty="0">
                <a:latin typeface="Kristen ITC" panose="03050502040202030202" pitchFamily="66" charset="0"/>
              </a:rPr>
              <a:t>2000</a:t>
            </a:r>
          </a:p>
        </p:txBody>
      </p:sp>
      <p:sp>
        <p:nvSpPr>
          <p:cNvPr id="19" name="18 Rectángulo"/>
          <p:cNvSpPr/>
          <p:nvPr/>
        </p:nvSpPr>
        <p:spPr>
          <a:xfrm rot="21237014">
            <a:off x="9303486" y="3200400"/>
            <a:ext cx="2449286" cy="3155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Rectángulo"/>
          <p:cNvSpPr/>
          <p:nvPr/>
        </p:nvSpPr>
        <p:spPr>
          <a:xfrm rot="373712">
            <a:off x="9619858" y="3110591"/>
            <a:ext cx="2449286" cy="3155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12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4286250" cy="6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ot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-906463"/>
            <a:ext cx="3619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ideo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-906463"/>
            <a:ext cx="419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úsic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-906463"/>
            <a:ext cx="4476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esentaciones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-906463"/>
            <a:ext cx="8763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http://www.dominicasanunciata.org/553/activos/imagen/wdomi_libro_1673full-bMUhBUixjQGpT8U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76200"/>
            <a:ext cx="4200525" cy="693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 t="18254" r="38311" b="14484"/>
          <a:stretch/>
        </p:blipFill>
        <p:spPr bwMode="auto">
          <a:xfrm>
            <a:off x="7800975" y="-76200"/>
            <a:ext cx="4450620" cy="693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8056" r="38200" b="14485"/>
          <a:stretch/>
        </p:blipFill>
        <p:spPr bwMode="auto">
          <a:xfrm>
            <a:off x="3810000" y="-1"/>
            <a:ext cx="4484914" cy="688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5" t="18204" r="38510" b="13938"/>
          <a:stretch/>
        </p:blipFill>
        <p:spPr bwMode="auto">
          <a:xfrm>
            <a:off x="7257" y="-29029"/>
            <a:ext cx="4056743" cy="688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http://www.dominicasanunciata.org/74/activos/imagen/wdomi_libro_1673full-bMUhBUixjQGpT8U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86" y="-29029"/>
            <a:ext cx="4259943" cy="688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14" name="13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5" name="Rectangle 19"/>
          <p:cNvSpPr/>
          <p:nvPr/>
        </p:nvSpPr>
        <p:spPr>
          <a:xfrm rot="21378393">
            <a:off x="7537091" y="2024804"/>
            <a:ext cx="2497965" cy="2532780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solidFill>
            <a:srgbClr val="F90791"/>
          </a:soli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76400" y="11811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Nacimiento</a:t>
            </a:r>
          </a:p>
        </p:txBody>
      </p:sp>
      <p:sp>
        <p:nvSpPr>
          <p:cNvPr id="53" name="Rectangle 19"/>
          <p:cNvSpPr/>
          <p:nvPr/>
        </p:nvSpPr>
        <p:spPr>
          <a:xfrm rot="21391166">
            <a:off x="1101691" y="2025673"/>
            <a:ext cx="2995738" cy="3173589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495731" y="2550278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3200" b="1" dirty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howcard Gothic" panose="04020904020102020604" pitchFamily="82" charset="0"/>
              </a:rPr>
              <a:t>GOMBREM</a:t>
            </a:r>
          </a:p>
        </p:txBody>
      </p:sp>
      <p:pic>
        <p:nvPicPr>
          <p:cNvPr id="48" name="Picture 3" descr="Gombrè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880">
            <a:off x="1167164" y="4473474"/>
            <a:ext cx="2799857" cy="19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>
            <a:off x="1459477" y="3135054"/>
            <a:ext cx="23505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PE" sz="1400" dirty="0">
                <a:latin typeface="Kristen ITC" panose="03050502040202030202" pitchFamily="66" charset="0"/>
              </a:rPr>
              <a:t>Nombre ligado a la historia de Francisco y a la propia historia de las Dominicas de la Anunciata </a:t>
            </a:r>
            <a:endParaRPr lang="es-PE" sz="1400" dirty="0">
              <a:latin typeface="Kristen ITC" panose="03050502040202030202" pitchFamily="66" charset="0"/>
            </a:endParaRPr>
          </a:p>
        </p:txBody>
      </p:sp>
      <p:grpSp>
        <p:nvGrpSpPr>
          <p:cNvPr id="55" name="Group 30"/>
          <p:cNvGrpSpPr/>
          <p:nvPr/>
        </p:nvGrpSpPr>
        <p:grpSpPr>
          <a:xfrm>
            <a:off x="2427617" y="2133600"/>
            <a:ext cx="341829" cy="337796"/>
            <a:chOff x="4917745" y="2235200"/>
            <a:chExt cx="2584952" cy="2489199"/>
          </a:xfrm>
          <a:solidFill>
            <a:schemeClr val="tx1"/>
          </a:solidFill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56" name="Oval 31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7" name="Oval 32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Oval 33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5" name="Picture 5" descr="Pila bautismal P Co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523">
            <a:off x="7843707" y="4128171"/>
            <a:ext cx="1838585" cy="244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://www.anunciatasm.org/sm/images/zoom/EVAVAV/18_P._Coll_y_otra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86" l="0" r="100000">
                        <a14:backgroundMark x1="12838" y1="20270" x2="10135" y2="46115"/>
                        <a14:backgroundMark x1="39865" y1="7939" x2="97973" y2="12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29" y="1957453"/>
            <a:ext cx="2501871" cy="499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19"/>
          <p:cNvSpPr/>
          <p:nvPr/>
        </p:nvSpPr>
        <p:spPr>
          <a:xfrm rot="196578">
            <a:off x="4422491" y="2184317"/>
            <a:ext cx="2813387" cy="285630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3" descr="Gomb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58" y="4070540"/>
            <a:ext cx="2805088" cy="235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9 Rectángulo"/>
          <p:cNvSpPr/>
          <p:nvPr/>
        </p:nvSpPr>
        <p:spPr>
          <a:xfrm rot="208308">
            <a:off x="4608535" y="2882723"/>
            <a:ext cx="2630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PE" sz="1600" dirty="0">
                <a:latin typeface="Kristen ITC" panose="03050502040202030202" pitchFamily="66" charset="0"/>
              </a:rPr>
              <a:t>En esta Iglesia, recibió el bautismo al día siguiente </a:t>
            </a:r>
          </a:p>
          <a:p>
            <a:pPr algn="ctr"/>
            <a:r>
              <a:rPr lang="es-ES" altLang="es-PE" sz="1600" dirty="0">
                <a:latin typeface="Kristen ITC" panose="03050502040202030202" pitchFamily="66" charset="0"/>
              </a:rPr>
              <a:t>de nacer </a:t>
            </a:r>
            <a:endParaRPr lang="es-PE" sz="1600" dirty="0">
              <a:latin typeface="Kristen ITC" panose="03050502040202030202" pitchFamily="66" charset="0"/>
            </a:endParaRPr>
          </a:p>
        </p:txBody>
      </p:sp>
      <p:grpSp>
        <p:nvGrpSpPr>
          <p:cNvPr id="71" name="Group 82"/>
          <p:cNvGrpSpPr/>
          <p:nvPr/>
        </p:nvGrpSpPr>
        <p:grpSpPr>
          <a:xfrm rot="254975">
            <a:off x="5748972" y="2314764"/>
            <a:ext cx="408455" cy="413871"/>
            <a:chOff x="4917745" y="2235200"/>
            <a:chExt cx="2584952" cy="2489199"/>
          </a:xfrm>
          <a:solidFill>
            <a:schemeClr val="bg1"/>
          </a:solidFill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72" name="Oval 83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  <p:sp>
          <p:nvSpPr>
            <p:cNvPr id="73" name="Oval 8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  <p:sp>
          <p:nvSpPr>
            <p:cNvPr id="74" name="Oval 85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7618766" y="2656259"/>
            <a:ext cx="23211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PE" sz="1400" dirty="0">
                <a:latin typeface="Kristen ITC" panose="03050502040202030202" pitchFamily="66" charset="0"/>
              </a:rPr>
              <a:t>La Pila donde fue bautizado, se conserva, y una lápida</a:t>
            </a:r>
            <a:r>
              <a:rPr lang="es-ES" altLang="es-PE" sz="1400" b="1" dirty="0">
                <a:latin typeface="Kristen ITC" panose="03050502040202030202" pitchFamily="66" charset="0"/>
              </a:rPr>
              <a:t> </a:t>
            </a:r>
            <a:r>
              <a:rPr lang="es-ES" altLang="es-PE" sz="1400" dirty="0">
                <a:latin typeface="Kristen ITC" panose="03050502040202030202" pitchFamily="66" charset="0"/>
              </a:rPr>
              <a:t>conmemorativa </a:t>
            </a:r>
          </a:p>
          <a:p>
            <a:pPr algn="ctr"/>
            <a:r>
              <a:rPr lang="es-ES" altLang="es-PE" sz="1400" dirty="0">
                <a:latin typeface="Kristen ITC" panose="03050502040202030202" pitchFamily="66" charset="0"/>
              </a:rPr>
              <a:t>recuerda el acontecimiento</a:t>
            </a:r>
          </a:p>
        </p:txBody>
      </p:sp>
      <p:grpSp>
        <p:nvGrpSpPr>
          <p:cNvPr id="76" name="Group 82"/>
          <p:cNvGrpSpPr/>
          <p:nvPr/>
        </p:nvGrpSpPr>
        <p:grpSpPr>
          <a:xfrm rot="254975">
            <a:off x="8575094" y="2132078"/>
            <a:ext cx="408455" cy="413871"/>
            <a:chOff x="4917745" y="2235200"/>
            <a:chExt cx="2584952" cy="2489199"/>
          </a:xfrm>
          <a:solidFill>
            <a:schemeClr val="bg1"/>
          </a:solidFill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77" name="Oval 83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  <p:sp>
          <p:nvSpPr>
            <p:cNvPr id="78" name="Oval 8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  <p:sp>
          <p:nvSpPr>
            <p:cNvPr id="79" name="Oval 85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48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8" t="18056" r="38646" b="14584"/>
          <a:stretch/>
        </p:blipFill>
        <p:spPr bwMode="auto">
          <a:xfrm>
            <a:off x="21771" y="87630"/>
            <a:ext cx="4187858" cy="677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18204" r="38063" b="14136"/>
          <a:stretch/>
        </p:blipFill>
        <p:spPr bwMode="auto">
          <a:xfrm>
            <a:off x="4040582" y="87630"/>
            <a:ext cx="4417618" cy="677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t="18303" r="38789" b="14434"/>
          <a:stretch/>
        </p:blipFill>
        <p:spPr bwMode="auto">
          <a:xfrm>
            <a:off x="822960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24000" y="10668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Infancia</a:t>
            </a:r>
          </a:p>
        </p:txBody>
      </p:sp>
      <p:pic>
        <p:nvPicPr>
          <p:cNvPr id="10" name="Picture 17" descr="coll_gran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3557">
            <a:off x="1194723" y="1993857"/>
            <a:ext cx="3001546" cy="4630958"/>
          </a:xfrm>
          <a:prstGeom prst="rect">
            <a:avLst/>
          </a:prstGeom>
          <a:noFill/>
          <a:effectLst>
            <a:outerShdw dist="53882" dir="2700000" algn="ctr" rotWithShape="0">
              <a:srgbClr val="FF99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971143" y="4263985"/>
            <a:ext cx="6916057" cy="190821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bliqueTopLeft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</p:spPr>
        <p:txBody>
          <a:bodyPr wrap="square">
            <a:spAutoFit/>
          </a:bodyPr>
          <a:lstStyle/>
          <a:p>
            <a:pPr algn="ctr"/>
            <a:endParaRPr lang="es-PE" b="1" i="1" dirty="0" smtClean="0">
              <a:latin typeface="Kristen ITC" panose="03050502040202030202" pitchFamily="66" charset="0"/>
            </a:endParaRPr>
          </a:p>
          <a:p>
            <a:pPr algn="ctr"/>
            <a:r>
              <a:rPr lang="es-PE" b="1" i="1" dirty="0" smtClean="0">
                <a:latin typeface="Kristen ITC" panose="03050502040202030202" pitchFamily="66" charset="0"/>
              </a:rPr>
              <a:t>“</a:t>
            </a:r>
            <a:r>
              <a:rPr lang="es-PE" sz="2000" b="1" i="1" dirty="0">
                <a:latin typeface="Kristen ITC" panose="03050502040202030202" pitchFamily="66" charset="0"/>
              </a:rPr>
              <a:t>era vivaracho, juguetón, le resultaba muy difícil estarse quieto; obedecía con prontitud a su madre y hermanos, pero volvía en seguida a sus juegos y travesuras infantiles</a:t>
            </a:r>
            <a:r>
              <a:rPr lang="es-PE" sz="2000" b="1" i="1" dirty="0" smtClean="0">
                <a:latin typeface="Kristen ITC" panose="03050502040202030202" pitchFamily="66" charset="0"/>
              </a:rPr>
              <a:t>”.</a:t>
            </a:r>
          </a:p>
          <a:p>
            <a:pPr algn="ctr"/>
            <a:endParaRPr lang="es-PE" sz="2000" b="1" i="1" dirty="0">
              <a:latin typeface="Kristen ITC" panose="03050502040202030202" pitchFamily="66" charset="0"/>
            </a:endParaRPr>
          </a:p>
        </p:txBody>
      </p:sp>
      <p:sp>
        <p:nvSpPr>
          <p:cNvPr id="15" name="14 Forma libre"/>
          <p:cNvSpPr/>
          <p:nvPr/>
        </p:nvSpPr>
        <p:spPr>
          <a:xfrm>
            <a:off x="4724400" y="2514600"/>
            <a:ext cx="7620000" cy="1520592"/>
          </a:xfrm>
          <a:custGeom>
            <a:avLst/>
            <a:gdLst>
              <a:gd name="connsiteX0" fmla="*/ 928951 w 7532048"/>
              <a:gd name="connsiteY0" fmla="*/ 47485 h 1217580"/>
              <a:gd name="connsiteX1" fmla="*/ 37 w 7532048"/>
              <a:gd name="connsiteY1" fmla="*/ 91028 h 1217580"/>
              <a:gd name="connsiteX2" fmla="*/ 957979 w 7532048"/>
              <a:gd name="connsiteY2" fmla="*/ 511942 h 1217580"/>
              <a:gd name="connsiteX3" fmla="*/ 391922 w 7532048"/>
              <a:gd name="connsiteY3" fmla="*/ 1019942 h 1217580"/>
              <a:gd name="connsiteX4" fmla="*/ 6662094 w 7532048"/>
              <a:gd name="connsiteY4" fmla="*/ 1194114 h 1217580"/>
              <a:gd name="connsiteX5" fmla="*/ 6531465 w 7532048"/>
              <a:gd name="connsiteY5" fmla="*/ 540971 h 1217580"/>
              <a:gd name="connsiteX6" fmla="*/ 7228151 w 7532048"/>
              <a:gd name="connsiteY6" fmla="*/ 47485 h 1217580"/>
              <a:gd name="connsiteX7" fmla="*/ 870894 w 7532048"/>
              <a:gd name="connsiteY7" fmla="*/ 47485 h 121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2048" h="1217580">
                <a:moveTo>
                  <a:pt x="928951" y="47485"/>
                </a:moveTo>
                <a:cubicBezTo>
                  <a:pt x="462075" y="30552"/>
                  <a:pt x="-4801" y="13619"/>
                  <a:pt x="37" y="91028"/>
                </a:cubicBezTo>
                <a:cubicBezTo>
                  <a:pt x="4875" y="168437"/>
                  <a:pt x="892665" y="357123"/>
                  <a:pt x="957979" y="511942"/>
                </a:cubicBezTo>
                <a:cubicBezTo>
                  <a:pt x="1023293" y="666761"/>
                  <a:pt x="-558764" y="906247"/>
                  <a:pt x="391922" y="1019942"/>
                </a:cubicBezTo>
                <a:cubicBezTo>
                  <a:pt x="1342608" y="1133637"/>
                  <a:pt x="5638837" y="1273942"/>
                  <a:pt x="6662094" y="1194114"/>
                </a:cubicBezTo>
                <a:cubicBezTo>
                  <a:pt x="7685351" y="1114286"/>
                  <a:pt x="6437122" y="732076"/>
                  <a:pt x="6531465" y="540971"/>
                </a:cubicBezTo>
                <a:cubicBezTo>
                  <a:pt x="6625808" y="349866"/>
                  <a:pt x="8171579" y="129733"/>
                  <a:pt x="7228151" y="47485"/>
                </a:cubicBezTo>
                <a:cubicBezTo>
                  <a:pt x="6284723" y="-34763"/>
                  <a:pt x="3577808" y="6361"/>
                  <a:pt x="870894" y="4748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3 Forma libre"/>
          <p:cNvSpPr/>
          <p:nvPr/>
        </p:nvSpPr>
        <p:spPr>
          <a:xfrm>
            <a:off x="4572000" y="2362200"/>
            <a:ext cx="7620000" cy="1520592"/>
          </a:xfrm>
          <a:custGeom>
            <a:avLst/>
            <a:gdLst>
              <a:gd name="connsiteX0" fmla="*/ 928951 w 7532048"/>
              <a:gd name="connsiteY0" fmla="*/ 47485 h 1217580"/>
              <a:gd name="connsiteX1" fmla="*/ 37 w 7532048"/>
              <a:gd name="connsiteY1" fmla="*/ 91028 h 1217580"/>
              <a:gd name="connsiteX2" fmla="*/ 957979 w 7532048"/>
              <a:gd name="connsiteY2" fmla="*/ 511942 h 1217580"/>
              <a:gd name="connsiteX3" fmla="*/ 391922 w 7532048"/>
              <a:gd name="connsiteY3" fmla="*/ 1019942 h 1217580"/>
              <a:gd name="connsiteX4" fmla="*/ 6662094 w 7532048"/>
              <a:gd name="connsiteY4" fmla="*/ 1194114 h 1217580"/>
              <a:gd name="connsiteX5" fmla="*/ 6531465 w 7532048"/>
              <a:gd name="connsiteY5" fmla="*/ 540971 h 1217580"/>
              <a:gd name="connsiteX6" fmla="*/ 7228151 w 7532048"/>
              <a:gd name="connsiteY6" fmla="*/ 47485 h 1217580"/>
              <a:gd name="connsiteX7" fmla="*/ 870894 w 7532048"/>
              <a:gd name="connsiteY7" fmla="*/ 47485 h 121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2048" h="1217580">
                <a:moveTo>
                  <a:pt x="928951" y="47485"/>
                </a:moveTo>
                <a:cubicBezTo>
                  <a:pt x="462075" y="30552"/>
                  <a:pt x="-4801" y="13619"/>
                  <a:pt x="37" y="91028"/>
                </a:cubicBezTo>
                <a:cubicBezTo>
                  <a:pt x="4875" y="168437"/>
                  <a:pt x="892665" y="357123"/>
                  <a:pt x="957979" y="511942"/>
                </a:cubicBezTo>
                <a:cubicBezTo>
                  <a:pt x="1023293" y="666761"/>
                  <a:pt x="-558764" y="906247"/>
                  <a:pt x="391922" y="1019942"/>
                </a:cubicBezTo>
                <a:cubicBezTo>
                  <a:pt x="1342608" y="1133637"/>
                  <a:pt x="5638837" y="1273942"/>
                  <a:pt x="6662094" y="1194114"/>
                </a:cubicBezTo>
                <a:cubicBezTo>
                  <a:pt x="7685351" y="1114286"/>
                  <a:pt x="6437122" y="732076"/>
                  <a:pt x="6531465" y="540971"/>
                </a:cubicBezTo>
                <a:cubicBezTo>
                  <a:pt x="6625808" y="349866"/>
                  <a:pt x="8171579" y="129733"/>
                  <a:pt x="7228151" y="47485"/>
                </a:cubicBezTo>
                <a:cubicBezTo>
                  <a:pt x="6284723" y="-34763"/>
                  <a:pt x="3577808" y="6361"/>
                  <a:pt x="870894" y="47485"/>
                </a:cubicBezTo>
              </a:path>
            </a:pathLst>
          </a:custGeom>
          <a:solidFill>
            <a:srgbClr val="FFF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Rectángulo"/>
          <p:cNvSpPr/>
          <p:nvPr/>
        </p:nvSpPr>
        <p:spPr>
          <a:xfrm>
            <a:off x="5257800" y="2460797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latin typeface="Kristen ITC" panose="03050502040202030202" pitchFamily="66" charset="0"/>
              </a:rPr>
              <a:t>Por los testimonios de </a:t>
            </a:r>
            <a:r>
              <a:rPr lang="es-PE" sz="2400" dirty="0" smtClean="0">
                <a:latin typeface="Kristen ITC" panose="03050502040202030202" pitchFamily="66" charset="0"/>
              </a:rPr>
              <a:t>quienes lo </a:t>
            </a:r>
            <a:r>
              <a:rPr lang="es-PE" sz="2400" dirty="0">
                <a:latin typeface="Kristen ITC" panose="03050502040202030202" pitchFamily="66" charset="0"/>
              </a:rPr>
              <a:t>conocieron </a:t>
            </a:r>
          </a:p>
          <a:p>
            <a:pPr algn="ctr"/>
            <a:r>
              <a:rPr lang="es-PE" sz="2400" dirty="0">
                <a:latin typeface="Kristen ITC" panose="03050502040202030202" pitchFamily="66" charset="0"/>
              </a:rPr>
              <a:t>siendo niño </a:t>
            </a:r>
            <a:r>
              <a:rPr lang="es-PE" sz="2400" dirty="0" smtClean="0">
                <a:latin typeface="Kristen ITC" panose="03050502040202030202" pitchFamily="66" charset="0"/>
              </a:rPr>
              <a:t>sabemos que Francisco…</a:t>
            </a:r>
          </a:p>
        </p:txBody>
      </p:sp>
      <p:sp>
        <p:nvSpPr>
          <p:cNvPr id="2" name="1 Forma libre"/>
          <p:cNvSpPr/>
          <p:nvPr/>
        </p:nvSpPr>
        <p:spPr>
          <a:xfrm>
            <a:off x="4963885" y="4343400"/>
            <a:ext cx="6966857" cy="1857829"/>
          </a:xfrm>
          <a:custGeom>
            <a:avLst/>
            <a:gdLst>
              <a:gd name="connsiteX0" fmla="*/ 0 w 7112000"/>
              <a:gd name="connsiteY0" fmla="*/ 0 h 2017486"/>
              <a:gd name="connsiteX1" fmla="*/ 377371 w 7112000"/>
              <a:gd name="connsiteY1" fmla="*/ 2017486 h 2017486"/>
              <a:gd name="connsiteX2" fmla="*/ 6966857 w 7112000"/>
              <a:gd name="connsiteY2" fmla="*/ 1785257 h 2017486"/>
              <a:gd name="connsiteX3" fmla="*/ 7112000 w 7112000"/>
              <a:gd name="connsiteY3" fmla="*/ 29028 h 2017486"/>
              <a:gd name="connsiteX4" fmla="*/ 0 w 7112000"/>
              <a:gd name="connsiteY4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0" h="2017486">
                <a:moveTo>
                  <a:pt x="0" y="0"/>
                </a:moveTo>
                <a:lnTo>
                  <a:pt x="377371" y="2017486"/>
                </a:lnTo>
                <a:lnTo>
                  <a:pt x="6966857" y="1785257"/>
                </a:lnTo>
                <a:lnTo>
                  <a:pt x="7112000" y="29028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11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24000" y="10668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Infancia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2" t="20659" r="45882" b="28473"/>
          <a:stretch/>
        </p:blipFill>
        <p:spPr bwMode="auto">
          <a:xfrm rot="349719">
            <a:off x="1010610" y="2219798"/>
            <a:ext cx="2482936" cy="348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2 Rectángulo"/>
          <p:cNvSpPr/>
          <p:nvPr/>
        </p:nvSpPr>
        <p:spPr>
          <a:xfrm>
            <a:off x="5153971" y="4800600"/>
            <a:ext cx="6123629" cy="369332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Desde niño, despuntaban en él, </a:t>
            </a:r>
            <a:r>
              <a:rPr lang="es-PE" dirty="0" smtClean="0">
                <a:latin typeface="Kristen ITC" panose="03050502040202030202" pitchFamily="66" charset="0"/>
              </a:rPr>
              <a:t>actitudes religiosas</a:t>
            </a:r>
          </a:p>
        </p:txBody>
      </p:sp>
      <p:sp>
        <p:nvSpPr>
          <p:cNvPr id="4" name="3 Rectángulo"/>
          <p:cNvSpPr/>
          <p:nvPr/>
        </p:nvSpPr>
        <p:spPr>
          <a:xfrm rot="21430652">
            <a:off x="6324600" y="2124493"/>
            <a:ext cx="5768512" cy="1177169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" name="17 Rectángulo"/>
          <p:cNvSpPr/>
          <p:nvPr/>
        </p:nvSpPr>
        <p:spPr>
          <a:xfrm rot="21430652">
            <a:off x="6480712" y="3265511"/>
            <a:ext cx="5768512" cy="1177169"/>
          </a:xfrm>
          <a:prstGeom prst="rect">
            <a:avLst/>
          </a:prstGeom>
          <a:solidFill>
            <a:srgbClr val="D6E4E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18 Rectángulo"/>
          <p:cNvSpPr/>
          <p:nvPr/>
        </p:nvSpPr>
        <p:spPr>
          <a:xfrm rot="190997">
            <a:off x="6395254" y="2980901"/>
            <a:ext cx="5768512" cy="1177169"/>
          </a:xfrm>
          <a:prstGeom prst="rect">
            <a:avLst/>
          </a:prstGeom>
          <a:solidFill>
            <a:srgbClr val="EEFFB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16 Rectángulo"/>
          <p:cNvSpPr/>
          <p:nvPr/>
        </p:nvSpPr>
        <p:spPr>
          <a:xfrm>
            <a:off x="6477000" y="2343596"/>
            <a:ext cx="5334000" cy="19236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sz="1700" dirty="0" smtClean="0">
                <a:latin typeface="Kristen ITC" panose="03050502040202030202" pitchFamily="66" charset="0"/>
              </a:rPr>
              <a:t>reunía </a:t>
            </a:r>
            <a:r>
              <a:rPr lang="es-PE" sz="1700" dirty="0">
                <a:latin typeface="Kristen ITC" panose="03050502040202030202" pitchFamily="66" charset="0"/>
              </a:rPr>
              <a:t>a los demás </a:t>
            </a:r>
            <a:r>
              <a:rPr lang="es-PE" sz="1700" dirty="0" smtClean="0">
                <a:latin typeface="Kristen ITC" panose="03050502040202030202" pitchFamily="66" charset="0"/>
              </a:rPr>
              <a:t>niños </a:t>
            </a:r>
            <a:r>
              <a:rPr lang="es-PE" sz="1700" dirty="0">
                <a:latin typeface="Kristen ITC" panose="03050502040202030202" pitchFamily="66" charset="0"/>
              </a:rPr>
              <a:t>del pueblo para echarles un sermón encaramado a la fuente o a algún árbol de los </a:t>
            </a:r>
            <a:r>
              <a:rPr lang="es-PE" sz="1700" dirty="0" smtClean="0">
                <a:latin typeface="Kristen ITC" panose="03050502040202030202" pitchFamily="66" charset="0"/>
              </a:rPr>
              <a:t>alrededores </a:t>
            </a:r>
            <a:r>
              <a:rPr lang="es-PE" sz="1700" dirty="0">
                <a:latin typeface="Kristen ITC" panose="03050502040202030202" pitchFamily="66" charset="0"/>
              </a:rPr>
              <a:t>mientras los inquietos oyentes robaban y comían las peras de los vecinos yendo </a:t>
            </a:r>
            <a:r>
              <a:rPr lang="es-PE" sz="1700" dirty="0" smtClean="0">
                <a:latin typeface="Kristen ITC" panose="03050502040202030202" pitchFamily="66" charset="0"/>
              </a:rPr>
              <a:t>después </a:t>
            </a:r>
            <a:r>
              <a:rPr lang="es-PE" sz="1700" dirty="0">
                <a:latin typeface="Kristen ITC" panose="03050502040202030202" pitchFamily="66" charset="0"/>
              </a:rPr>
              <a:t>a quejarse a </a:t>
            </a:r>
            <a:r>
              <a:rPr lang="es-PE" sz="1700" dirty="0" smtClean="0">
                <a:latin typeface="Kristen ITC" panose="03050502040202030202" pitchFamily="66" charset="0"/>
              </a:rPr>
              <a:t>casa de Francisco, quien recibía humildemente la reprimenda de </a:t>
            </a:r>
            <a:r>
              <a:rPr lang="es-PE" sz="1700" dirty="0">
                <a:latin typeface="Kristen ITC" panose="03050502040202030202" pitchFamily="66" charset="0"/>
              </a:rPr>
              <a:t>su </a:t>
            </a:r>
            <a:r>
              <a:rPr lang="es-PE" sz="1700" dirty="0" smtClean="0">
                <a:latin typeface="Kristen ITC" panose="03050502040202030202" pitchFamily="66" charset="0"/>
              </a:rPr>
              <a:t>madre. </a:t>
            </a:r>
          </a:p>
        </p:txBody>
      </p:sp>
      <p:sp>
        <p:nvSpPr>
          <p:cNvPr id="20" name="19 Forma libre"/>
          <p:cNvSpPr/>
          <p:nvPr/>
        </p:nvSpPr>
        <p:spPr>
          <a:xfrm>
            <a:off x="5410200" y="1944327"/>
            <a:ext cx="6779802" cy="2481023"/>
          </a:xfrm>
          <a:custGeom>
            <a:avLst/>
            <a:gdLst>
              <a:gd name="connsiteX0" fmla="*/ 464795 w 6779802"/>
              <a:gd name="connsiteY0" fmla="*/ 813387 h 2481023"/>
              <a:gd name="connsiteX1" fmla="*/ 856681 w 6779802"/>
              <a:gd name="connsiteY1" fmla="*/ 276359 h 2481023"/>
              <a:gd name="connsiteX2" fmla="*/ 3280567 w 6779802"/>
              <a:gd name="connsiteY2" fmla="*/ 290873 h 2481023"/>
              <a:gd name="connsiteX3" fmla="*/ 5515767 w 6779802"/>
              <a:gd name="connsiteY3" fmla="*/ 587 h 2481023"/>
              <a:gd name="connsiteX4" fmla="*/ 6488224 w 6779802"/>
              <a:gd name="connsiteY4" fmla="*/ 377959 h 2481023"/>
              <a:gd name="connsiteX5" fmla="*/ 6357595 w 6779802"/>
              <a:gd name="connsiteY5" fmla="*/ 1756816 h 2481023"/>
              <a:gd name="connsiteX6" fmla="*/ 6575310 w 6779802"/>
              <a:gd name="connsiteY6" fmla="*/ 2453502 h 2481023"/>
              <a:gd name="connsiteX7" fmla="*/ 3004795 w 6779802"/>
              <a:gd name="connsiteY7" fmla="*/ 2351902 h 2481023"/>
              <a:gd name="connsiteX8" fmla="*/ 203538 w 6779802"/>
              <a:gd name="connsiteY8" fmla="*/ 2264816 h 2481023"/>
              <a:gd name="connsiteX9" fmla="*/ 435767 w 6779802"/>
              <a:gd name="connsiteY9" fmla="*/ 610187 h 248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79802" h="2481023">
                <a:moveTo>
                  <a:pt x="464795" y="813387"/>
                </a:moveTo>
                <a:cubicBezTo>
                  <a:pt x="426090" y="588416"/>
                  <a:pt x="387386" y="363445"/>
                  <a:pt x="856681" y="276359"/>
                </a:cubicBezTo>
                <a:cubicBezTo>
                  <a:pt x="1325976" y="189273"/>
                  <a:pt x="2504053" y="336835"/>
                  <a:pt x="3280567" y="290873"/>
                </a:cubicBezTo>
                <a:cubicBezTo>
                  <a:pt x="4057081" y="244911"/>
                  <a:pt x="4981158" y="-13927"/>
                  <a:pt x="5515767" y="587"/>
                </a:cubicBezTo>
                <a:cubicBezTo>
                  <a:pt x="6050376" y="15101"/>
                  <a:pt x="6347919" y="85254"/>
                  <a:pt x="6488224" y="377959"/>
                </a:cubicBezTo>
                <a:cubicBezTo>
                  <a:pt x="6628529" y="670664"/>
                  <a:pt x="6343081" y="1410892"/>
                  <a:pt x="6357595" y="1756816"/>
                </a:cubicBezTo>
                <a:cubicBezTo>
                  <a:pt x="6372109" y="2102740"/>
                  <a:pt x="7134110" y="2354321"/>
                  <a:pt x="6575310" y="2453502"/>
                </a:cubicBezTo>
                <a:cubicBezTo>
                  <a:pt x="6016510" y="2552683"/>
                  <a:pt x="3004795" y="2351902"/>
                  <a:pt x="3004795" y="2351902"/>
                </a:cubicBezTo>
                <a:cubicBezTo>
                  <a:pt x="1942833" y="2320454"/>
                  <a:pt x="631709" y="2555102"/>
                  <a:pt x="203538" y="2264816"/>
                </a:cubicBezTo>
                <a:cubicBezTo>
                  <a:pt x="-224633" y="1974530"/>
                  <a:pt x="105567" y="1292358"/>
                  <a:pt x="435767" y="610187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ECBCF"/>
              </a:clrFrom>
              <a:clrTo>
                <a:srgbClr val="CECB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22388" r="45096" b="31115"/>
          <a:stretch/>
        </p:blipFill>
        <p:spPr bwMode="auto">
          <a:xfrm rot="21129845">
            <a:off x="3707378" y="2308793"/>
            <a:ext cx="2416430" cy="199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http://u.jimdo.com/www400/o/s6d33805abfc01f1e/img/i5ac1ca734102bf99/1400754317/std/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328">
            <a:off x="3513917" y="3884584"/>
            <a:ext cx="1587794" cy="22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5498553" y="5422895"/>
            <a:ext cx="3319691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Gill Sans Ultra Bold" panose="020B0A02020104020203" pitchFamily="34" charset="0"/>
              </a:rPr>
              <a:t>su madre ,Magdalena,</a:t>
            </a:r>
          </a:p>
        </p:txBody>
      </p:sp>
      <p:sp>
        <p:nvSpPr>
          <p:cNvPr id="23" name="22 Rectángulo"/>
          <p:cNvSpPr/>
          <p:nvPr/>
        </p:nvSpPr>
        <p:spPr>
          <a:xfrm rot="396147">
            <a:off x="8969330" y="5444666"/>
            <a:ext cx="3294492" cy="369332"/>
          </a:xfrm>
          <a:prstGeom prst="rect">
            <a:avLst/>
          </a:prstGeom>
          <a:solidFill>
            <a:srgbClr val="FFFFDD"/>
          </a:solidFill>
        </p:spPr>
        <p:txBody>
          <a:bodyPr wrap="non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supo descubrir y alimentar. </a:t>
            </a:r>
          </a:p>
        </p:txBody>
      </p:sp>
      <p:sp>
        <p:nvSpPr>
          <p:cNvPr id="24" name="23 Forma libre"/>
          <p:cNvSpPr/>
          <p:nvPr/>
        </p:nvSpPr>
        <p:spPr>
          <a:xfrm>
            <a:off x="5268686" y="4724400"/>
            <a:ext cx="5994400" cy="511629"/>
          </a:xfrm>
          <a:custGeom>
            <a:avLst/>
            <a:gdLst>
              <a:gd name="connsiteX0" fmla="*/ 0 w 5994400"/>
              <a:gd name="connsiteY0" fmla="*/ 58057 h 682172"/>
              <a:gd name="connsiteX1" fmla="*/ 14514 w 5994400"/>
              <a:gd name="connsiteY1" fmla="*/ 682172 h 682172"/>
              <a:gd name="connsiteX2" fmla="*/ 5994400 w 5994400"/>
              <a:gd name="connsiteY2" fmla="*/ 493486 h 682172"/>
              <a:gd name="connsiteX3" fmla="*/ 5965371 w 5994400"/>
              <a:gd name="connsiteY3" fmla="*/ 0 h 682172"/>
              <a:gd name="connsiteX4" fmla="*/ 0 w 5994400"/>
              <a:gd name="connsiteY4" fmla="*/ 58057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4400" h="682172">
                <a:moveTo>
                  <a:pt x="0" y="58057"/>
                </a:moveTo>
                <a:lnTo>
                  <a:pt x="14514" y="682172"/>
                </a:lnTo>
                <a:lnTo>
                  <a:pt x="5994400" y="493486"/>
                </a:lnTo>
                <a:lnTo>
                  <a:pt x="5965371" y="0"/>
                </a:lnTo>
                <a:lnTo>
                  <a:pt x="0" y="58057"/>
                </a:lnTo>
                <a:close/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24 Forma libre"/>
          <p:cNvSpPr/>
          <p:nvPr/>
        </p:nvSpPr>
        <p:spPr>
          <a:xfrm>
            <a:off x="11234057" y="4949371"/>
            <a:ext cx="624114" cy="609600"/>
          </a:xfrm>
          <a:custGeom>
            <a:avLst/>
            <a:gdLst>
              <a:gd name="connsiteX0" fmla="*/ 0 w 624114"/>
              <a:gd name="connsiteY0" fmla="*/ 0 h 609600"/>
              <a:gd name="connsiteX1" fmla="*/ 624114 w 624114"/>
              <a:gd name="connsiteY1" fmla="*/ 14515 h 609600"/>
              <a:gd name="connsiteX2" fmla="*/ 319314 w 624114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114" h="609600">
                <a:moveTo>
                  <a:pt x="0" y="0"/>
                </a:moveTo>
                <a:lnTo>
                  <a:pt x="624114" y="14515"/>
                </a:lnTo>
                <a:lnTo>
                  <a:pt x="319314" y="6096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25 Forma libre"/>
          <p:cNvSpPr/>
          <p:nvPr/>
        </p:nvSpPr>
        <p:spPr>
          <a:xfrm>
            <a:off x="7300686" y="5283200"/>
            <a:ext cx="1712685" cy="159657"/>
          </a:xfrm>
          <a:custGeom>
            <a:avLst/>
            <a:gdLst>
              <a:gd name="connsiteX0" fmla="*/ 1712685 w 1712685"/>
              <a:gd name="connsiteY0" fmla="*/ 101600 h 159657"/>
              <a:gd name="connsiteX1" fmla="*/ 667657 w 1712685"/>
              <a:gd name="connsiteY1" fmla="*/ 0 h 159657"/>
              <a:gd name="connsiteX2" fmla="*/ 0 w 1712685"/>
              <a:gd name="connsiteY2" fmla="*/ 159657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685" h="159657">
                <a:moveTo>
                  <a:pt x="1712685" y="101600"/>
                </a:moveTo>
                <a:lnTo>
                  <a:pt x="667657" y="0"/>
                </a:lnTo>
                <a:lnTo>
                  <a:pt x="0" y="1596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26 Forma libre"/>
          <p:cNvSpPr/>
          <p:nvPr/>
        </p:nvSpPr>
        <p:spPr>
          <a:xfrm>
            <a:off x="6444343" y="5747657"/>
            <a:ext cx="1509486" cy="391886"/>
          </a:xfrm>
          <a:custGeom>
            <a:avLst/>
            <a:gdLst>
              <a:gd name="connsiteX0" fmla="*/ 769257 w 1509486"/>
              <a:gd name="connsiteY0" fmla="*/ 0 h 391886"/>
              <a:gd name="connsiteX1" fmla="*/ 0 w 1509486"/>
              <a:gd name="connsiteY1" fmla="*/ 174172 h 391886"/>
              <a:gd name="connsiteX2" fmla="*/ 1277257 w 1509486"/>
              <a:gd name="connsiteY2" fmla="*/ 203200 h 391886"/>
              <a:gd name="connsiteX3" fmla="*/ 1509486 w 1509486"/>
              <a:gd name="connsiteY3" fmla="*/ 391886 h 391886"/>
              <a:gd name="connsiteX4" fmla="*/ 1494971 w 1509486"/>
              <a:gd name="connsiteY4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486" h="391886">
                <a:moveTo>
                  <a:pt x="769257" y="0"/>
                </a:moveTo>
                <a:lnTo>
                  <a:pt x="0" y="174172"/>
                </a:lnTo>
                <a:lnTo>
                  <a:pt x="1277257" y="203200"/>
                </a:lnTo>
                <a:lnTo>
                  <a:pt x="1509486" y="391886"/>
                </a:lnTo>
                <a:lnTo>
                  <a:pt x="1494971" y="3918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1" name="20 Rectángulo"/>
          <p:cNvSpPr/>
          <p:nvPr/>
        </p:nvSpPr>
        <p:spPr>
          <a:xfrm>
            <a:off x="4499429" y="6096000"/>
            <a:ext cx="6096000" cy="369332"/>
          </a:xfrm>
          <a:prstGeom prst="rect">
            <a:avLst/>
          </a:prstGeom>
          <a:solidFill>
            <a:srgbClr val="009999"/>
          </a:solidFill>
        </p:spPr>
        <p:txBody>
          <a:bodyPr>
            <a:spAutoFit/>
          </a:bodyPr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“</a:t>
            </a:r>
            <a:r>
              <a:rPr lang="es-PE" dirty="0">
                <a:solidFill>
                  <a:schemeClr val="bg1"/>
                </a:solidFill>
                <a:latin typeface="Gill Sans Ultra Bold" panose="020B0A02020104020203" pitchFamily="34" charset="0"/>
              </a:rPr>
              <a:t>Hijo, ojalá explotes de amor de Dios”</a:t>
            </a:r>
          </a:p>
        </p:txBody>
      </p:sp>
      <p:sp>
        <p:nvSpPr>
          <p:cNvPr id="28" name="27 Forma libre"/>
          <p:cNvSpPr/>
          <p:nvPr/>
        </p:nvSpPr>
        <p:spPr>
          <a:xfrm>
            <a:off x="8984342" y="5297714"/>
            <a:ext cx="3207657" cy="667657"/>
          </a:xfrm>
          <a:custGeom>
            <a:avLst/>
            <a:gdLst>
              <a:gd name="connsiteX0" fmla="*/ 101600 w 3149600"/>
              <a:gd name="connsiteY0" fmla="*/ 0 h 667657"/>
              <a:gd name="connsiteX1" fmla="*/ 0 w 3149600"/>
              <a:gd name="connsiteY1" fmla="*/ 217715 h 667657"/>
              <a:gd name="connsiteX2" fmla="*/ 145143 w 3149600"/>
              <a:gd name="connsiteY2" fmla="*/ 377372 h 667657"/>
              <a:gd name="connsiteX3" fmla="*/ 3048000 w 3149600"/>
              <a:gd name="connsiteY3" fmla="*/ 667657 h 667657"/>
              <a:gd name="connsiteX4" fmla="*/ 3149600 w 3149600"/>
              <a:gd name="connsiteY4" fmla="*/ 304800 h 667657"/>
              <a:gd name="connsiteX5" fmla="*/ 101600 w 3149600"/>
              <a:gd name="connsiteY5" fmla="*/ 0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9600" h="667657">
                <a:moveTo>
                  <a:pt x="101600" y="0"/>
                </a:moveTo>
                <a:lnTo>
                  <a:pt x="0" y="217715"/>
                </a:lnTo>
                <a:lnTo>
                  <a:pt x="145143" y="377372"/>
                </a:lnTo>
                <a:lnTo>
                  <a:pt x="3048000" y="667657"/>
                </a:lnTo>
                <a:lnTo>
                  <a:pt x="3149600" y="304800"/>
                </a:lnTo>
                <a:lnTo>
                  <a:pt x="101600" y="0"/>
                </a:lnTo>
                <a:close/>
              </a:path>
            </a:pathLst>
          </a:custGeom>
          <a:noFill/>
          <a:ln w="127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12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24000" y="10668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Infancia</a:t>
            </a:r>
          </a:p>
        </p:txBody>
      </p:sp>
      <p:pic>
        <p:nvPicPr>
          <p:cNvPr id="11" name="Picture 6" descr="cAG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960">
            <a:off x="9315315" y="2198026"/>
            <a:ext cx="1861494" cy="248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ítulo 1"/>
          <p:cNvSpPr txBox="1">
            <a:spLocks/>
          </p:cNvSpPr>
          <p:nvPr/>
        </p:nvSpPr>
        <p:spPr>
          <a:xfrm rot="21078874">
            <a:off x="6266451" y="2070753"/>
            <a:ext cx="2705826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99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99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1818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99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 rot="152743">
            <a:off x="1277494" y="2861958"/>
            <a:ext cx="4538784" cy="338554"/>
          </a:xfrm>
          <a:prstGeom prst="rect">
            <a:avLst/>
          </a:prstGeom>
          <a:solidFill>
            <a:srgbClr val="800080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b="1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Sacramento </a:t>
            </a:r>
            <a:r>
              <a:rPr lang="es-PE" sz="1600" b="1" dirty="0">
                <a:solidFill>
                  <a:schemeClr val="bg1"/>
                </a:solidFill>
                <a:latin typeface="Gill Sans Ultra Bold" panose="020B0A02020104020203" pitchFamily="34" charset="0"/>
              </a:rPr>
              <a:t>de la </a:t>
            </a:r>
            <a:r>
              <a:rPr lang="es-PE" sz="1600" b="1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Confirmación</a:t>
            </a:r>
            <a:endParaRPr lang="es-PE" sz="1600" b="1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5297714" y="2380343"/>
            <a:ext cx="1016000" cy="348343"/>
          </a:xfrm>
          <a:custGeom>
            <a:avLst/>
            <a:gdLst>
              <a:gd name="connsiteX0" fmla="*/ 1016000 w 1016000"/>
              <a:gd name="connsiteY0" fmla="*/ 348343 h 348343"/>
              <a:gd name="connsiteX1" fmla="*/ 682172 w 1016000"/>
              <a:gd name="connsiteY1" fmla="*/ 0 h 348343"/>
              <a:gd name="connsiteX2" fmla="*/ 0 w 1016000"/>
              <a:gd name="connsiteY2" fmla="*/ 261257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348343">
                <a:moveTo>
                  <a:pt x="1016000" y="348343"/>
                </a:moveTo>
                <a:lnTo>
                  <a:pt x="682172" y="0"/>
                </a:lnTo>
                <a:lnTo>
                  <a:pt x="0" y="2612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16 Forma libre"/>
          <p:cNvSpPr/>
          <p:nvPr/>
        </p:nvSpPr>
        <p:spPr>
          <a:xfrm>
            <a:off x="2148114" y="2438400"/>
            <a:ext cx="899886" cy="391886"/>
          </a:xfrm>
          <a:custGeom>
            <a:avLst/>
            <a:gdLst>
              <a:gd name="connsiteX0" fmla="*/ 899886 w 899886"/>
              <a:gd name="connsiteY0" fmla="*/ 174171 h 391886"/>
              <a:gd name="connsiteX1" fmla="*/ 0 w 899886"/>
              <a:gd name="connsiteY1" fmla="*/ 0 h 391886"/>
              <a:gd name="connsiteX2" fmla="*/ 58057 w 899886"/>
              <a:gd name="connsiteY2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886" h="391886">
                <a:moveTo>
                  <a:pt x="899886" y="174171"/>
                </a:moveTo>
                <a:lnTo>
                  <a:pt x="0" y="0"/>
                </a:lnTo>
                <a:lnTo>
                  <a:pt x="58057" y="3918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1 Rectángulo"/>
          <p:cNvSpPr/>
          <p:nvPr/>
        </p:nvSpPr>
        <p:spPr>
          <a:xfrm>
            <a:off x="2839356" y="2438400"/>
            <a:ext cx="2494643" cy="369332"/>
          </a:xfrm>
          <a:prstGeom prst="rect">
            <a:avLst/>
          </a:prstGeom>
          <a:solidFill>
            <a:srgbClr val="FFFFD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El 17 de </a:t>
            </a:r>
            <a:r>
              <a:rPr lang="es-PE" dirty="0" smtClean="0">
                <a:latin typeface="Kristen ITC" panose="03050502040202030202" pitchFamily="66" charset="0"/>
              </a:rPr>
              <a:t>agosto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1262743" y="2728686"/>
            <a:ext cx="5050971" cy="1770744"/>
          </a:xfrm>
          <a:custGeom>
            <a:avLst/>
            <a:gdLst>
              <a:gd name="connsiteX0" fmla="*/ 4992914 w 4992914"/>
              <a:gd name="connsiteY0" fmla="*/ 0 h 1770743"/>
              <a:gd name="connsiteX1" fmla="*/ 4789714 w 4992914"/>
              <a:gd name="connsiteY1" fmla="*/ 1219200 h 1770743"/>
              <a:gd name="connsiteX2" fmla="*/ 1886857 w 4992914"/>
              <a:gd name="connsiteY2" fmla="*/ 1030514 h 1770743"/>
              <a:gd name="connsiteX3" fmla="*/ 130628 w 4992914"/>
              <a:gd name="connsiteY3" fmla="*/ 1175657 h 1770743"/>
              <a:gd name="connsiteX4" fmla="*/ 0 w 4992914"/>
              <a:gd name="connsiteY4" fmla="*/ 1770743 h 1770743"/>
              <a:gd name="connsiteX5" fmla="*/ 609600 w 4992914"/>
              <a:gd name="connsiteY5" fmla="*/ 1770743 h 177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2914" h="1770743">
                <a:moveTo>
                  <a:pt x="4992914" y="0"/>
                </a:moveTo>
                <a:lnTo>
                  <a:pt x="4789714" y="1219200"/>
                </a:lnTo>
                <a:lnTo>
                  <a:pt x="1886857" y="1030514"/>
                </a:lnTo>
                <a:lnTo>
                  <a:pt x="130628" y="1175657"/>
                </a:lnTo>
                <a:lnTo>
                  <a:pt x="0" y="1770743"/>
                </a:lnTo>
                <a:lnTo>
                  <a:pt x="609600" y="17707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18 Rectángulo"/>
          <p:cNvSpPr/>
          <p:nvPr/>
        </p:nvSpPr>
        <p:spPr>
          <a:xfrm rot="21356663">
            <a:off x="841182" y="4706451"/>
            <a:ext cx="516025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altLang="es-PE" dirty="0">
                <a:latin typeface="Gill Sans Ultra Bold" panose="020B0A02020104020203" pitchFamily="34" charset="0"/>
              </a:rPr>
              <a:t>Francisco fue enviado a la </a:t>
            </a:r>
            <a:r>
              <a:rPr lang="es-ES" altLang="es-PE" dirty="0" smtClean="0">
                <a:latin typeface="Gill Sans Ultra Bold" panose="020B0A02020104020203" pitchFamily="34" charset="0"/>
              </a:rPr>
              <a:t>escuela</a:t>
            </a:r>
            <a:endParaRPr lang="es-PE" dirty="0">
              <a:latin typeface="Gill Sans Ultra Bold" panose="020B0A02020104020203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758709" y="4260798"/>
            <a:ext cx="2571538" cy="369332"/>
          </a:xfrm>
          <a:prstGeom prst="rect">
            <a:avLst/>
          </a:prstGeom>
          <a:solidFill>
            <a:srgbClr val="FFFFDD"/>
          </a:solidFill>
        </p:spPr>
        <p:txBody>
          <a:bodyPr wrap="none">
            <a:spAutoFit/>
          </a:bodyPr>
          <a:lstStyle/>
          <a:p>
            <a:r>
              <a:rPr lang="es-ES" altLang="es-PE" dirty="0" smtClean="0">
                <a:latin typeface="Kristen ITC" panose="03050502040202030202" pitchFamily="66" charset="0"/>
              </a:rPr>
              <a:t>A los 6 años de edad </a:t>
            </a:r>
            <a:endParaRPr lang="es-PE" dirty="0">
              <a:latin typeface="Kristen ITC" panose="03050502040202030202" pitchFamily="66" charset="0"/>
            </a:endParaRPr>
          </a:p>
        </p:txBody>
      </p:sp>
      <p:pic>
        <p:nvPicPr>
          <p:cNvPr id="14" name="Picture 7" descr="medicinal_f1g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095">
            <a:off x="8610600" y="4365171"/>
            <a:ext cx="3328987" cy="2214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22 Rectángulo"/>
          <p:cNvSpPr/>
          <p:nvPr/>
        </p:nvSpPr>
        <p:spPr>
          <a:xfrm rot="21376029">
            <a:off x="1137305" y="5472452"/>
            <a:ext cx="6248400" cy="69516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23 Rectángulo"/>
          <p:cNvSpPr/>
          <p:nvPr/>
        </p:nvSpPr>
        <p:spPr>
          <a:xfrm rot="251904">
            <a:off x="1289705" y="5624852"/>
            <a:ext cx="6248400" cy="69516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2 Rectángulo"/>
          <p:cNvSpPr/>
          <p:nvPr/>
        </p:nvSpPr>
        <p:spPr>
          <a:xfrm>
            <a:off x="914400" y="5582843"/>
            <a:ext cx="6629400" cy="584775"/>
          </a:xfrm>
          <a:prstGeom prst="rect">
            <a:avLst/>
          </a:prstGeom>
          <a:solidFill>
            <a:srgbClr val="FFFFD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PE" sz="1600" dirty="0" smtClean="0">
                <a:latin typeface="Kristen ITC" panose="03050502040202030202" pitchFamily="66" charset="0"/>
              </a:rPr>
              <a:t>Tanto </a:t>
            </a:r>
            <a:r>
              <a:rPr lang="es-ES" altLang="es-PE" sz="1600" dirty="0">
                <a:latin typeface="Kristen ITC" panose="03050502040202030202" pitchFamily="66" charset="0"/>
              </a:rPr>
              <a:t>el pequeño, como su madre, fueron conscientes de la necesidad de una adecuada instrucción</a:t>
            </a:r>
            <a:r>
              <a:rPr lang="es-ES" altLang="es-PE" sz="1600" b="1" dirty="0">
                <a:solidFill>
                  <a:srgbClr val="FFFF99"/>
                </a:solidFill>
                <a:latin typeface="Kristen ITC" panose="03050502040202030202" pitchFamily="66" charset="0"/>
              </a:rPr>
              <a:t>.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18056" r="36861" b="12918"/>
          <a:stretch/>
        </p:blipFill>
        <p:spPr bwMode="auto">
          <a:xfrm rot="299716">
            <a:off x="7434986" y="3260522"/>
            <a:ext cx="1883892" cy="2653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24 Forma libre"/>
          <p:cNvSpPr/>
          <p:nvPr/>
        </p:nvSpPr>
        <p:spPr>
          <a:xfrm>
            <a:off x="1480457" y="4572000"/>
            <a:ext cx="1146629" cy="275771"/>
          </a:xfrm>
          <a:custGeom>
            <a:avLst/>
            <a:gdLst>
              <a:gd name="connsiteX0" fmla="*/ 1146629 w 1146629"/>
              <a:gd name="connsiteY0" fmla="*/ 0 h 275771"/>
              <a:gd name="connsiteX1" fmla="*/ 0 w 1146629"/>
              <a:gd name="connsiteY1" fmla="*/ 101600 h 275771"/>
              <a:gd name="connsiteX2" fmla="*/ 101600 w 1146629"/>
              <a:gd name="connsiteY2" fmla="*/ 275771 h 27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6629" h="275771">
                <a:moveTo>
                  <a:pt x="1146629" y="0"/>
                </a:moveTo>
                <a:lnTo>
                  <a:pt x="0" y="101600"/>
                </a:lnTo>
                <a:lnTo>
                  <a:pt x="101600" y="2757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25 Forma libre"/>
          <p:cNvSpPr/>
          <p:nvPr/>
        </p:nvSpPr>
        <p:spPr>
          <a:xfrm>
            <a:off x="2931886" y="2220686"/>
            <a:ext cx="2293257" cy="595085"/>
          </a:xfrm>
          <a:custGeom>
            <a:avLst/>
            <a:gdLst>
              <a:gd name="connsiteX0" fmla="*/ 0 w 2293257"/>
              <a:gd name="connsiteY0" fmla="*/ 217714 h 595085"/>
              <a:gd name="connsiteX1" fmla="*/ 43543 w 2293257"/>
              <a:gd name="connsiteY1" fmla="*/ 595085 h 595085"/>
              <a:gd name="connsiteX2" fmla="*/ 2293257 w 2293257"/>
              <a:gd name="connsiteY2" fmla="*/ 551543 h 595085"/>
              <a:gd name="connsiteX3" fmla="*/ 2278743 w 2293257"/>
              <a:gd name="connsiteY3" fmla="*/ 0 h 595085"/>
              <a:gd name="connsiteX4" fmla="*/ 0 w 2293257"/>
              <a:gd name="connsiteY4" fmla="*/ 217714 h 59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3257" h="595085">
                <a:moveTo>
                  <a:pt x="0" y="217714"/>
                </a:moveTo>
                <a:lnTo>
                  <a:pt x="43543" y="595085"/>
                </a:lnTo>
                <a:lnTo>
                  <a:pt x="2293257" y="551543"/>
                </a:lnTo>
                <a:lnTo>
                  <a:pt x="2278743" y="0"/>
                </a:lnTo>
                <a:lnTo>
                  <a:pt x="0" y="217714"/>
                </a:lnTo>
                <a:close/>
              </a:path>
            </a:pathLst>
          </a:custGeom>
          <a:noFill/>
          <a:ln w="952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26 Forma libre"/>
          <p:cNvSpPr/>
          <p:nvPr/>
        </p:nvSpPr>
        <p:spPr>
          <a:xfrm>
            <a:off x="1669143" y="4151086"/>
            <a:ext cx="2612571" cy="464457"/>
          </a:xfrm>
          <a:custGeom>
            <a:avLst/>
            <a:gdLst>
              <a:gd name="connsiteX0" fmla="*/ 145143 w 2612571"/>
              <a:gd name="connsiteY0" fmla="*/ 159657 h 464457"/>
              <a:gd name="connsiteX1" fmla="*/ 0 w 2612571"/>
              <a:gd name="connsiteY1" fmla="*/ 464457 h 464457"/>
              <a:gd name="connsiteX2" fmla="*/ 2569028 w 2612571"/>
              <a:gd name="connsiteY2" fmla="*/ 435428 h 464457"/>
              <a:gd name="connsiteX3" fmla="*/ 2612571 w 2612571"/>
              <a:gd name="connsiteY3" fmla="*/ 0 h 464457"/>
              <a:gd name="connsiteX4" fmla="*/ 145143 w 2612571"/>
              <a:gd name="connsiteY4" fmla="*/ 159657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1" h="464457">
                <a:moveTo>
                  <a:pt x="145143" y="159657"/>
                </a:moveTo>
                <a:lnTo>
                  <a:pt x="0" y="464457"/>
                </a:lnTo>
                <a:lnTo>
                  <a:pt x="2569028" y="435428"/>
                </a:lnTo>
                <a:lnTo>
                  <a:pt x="2612571" y="0"/>
                </a:lnTo>
                <a:lnTo>
                  <a:pt x="145143" y="159657"/>
                </a:lnTo>
                <a:close/>
              </a:path>
            </a:pathLst>
          </a:custGeom>
          <a:noFill/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446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Seminarista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32738" r="26933" b="27381"/>
          <a:stretch/>
        </p:blipFill>
        <p:spPr bwMode="auto">
          <a:xfrm rot="21361117">
            <a:off x="961332" y="3393101"/>
            <a:ext cx="3092968" cy="145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Forma libre"/>
          <p:cNvSpPr/>
          <p:nvPr/>
        </p:nvSpPr>
        <p:spPr>
          <a:xfrm>
            <a:off x="5720148" y="3724116"/>
            <a:ext cx="2431142" cy="1266453"/>
          </a:xfrm>
          <a:custGeom>
            <a:avLst/>
            <a:gdLst>
              <a:gd name="connsiteX0" fmla="*/ 551542 w 2627085"/>
              <a:gd name="connsiteY0" fmla="*/ 508000 h 1030514"/>
              <a:gd name="connsiteX1" fmla="*/ 0 w 2627085"/>
              <a:gd name="connsiteY1" fmla="*/ 899885 h 1030514"/>
              <a:gd name="connsiteX2" fmla="*/ 2438400 w 2627085"/>
              <a:gd name="connsiteY2" fmla="*/ 1030514 h 1030514"/>
              <a:gd name="connsiteX3" fmla="*/ 2627085 w 2627085"/>
              <a:gd name="connsiteY3" fmla="*/ 420914 h 1030514"/>
              <a:gd name="connsiteX4" fmla="*/ 464457 w 2627085"/>
              <a:gd name="connsiteY4" fmla="*/ 0 h 1030514"/>
              <a:gd name="connsiteX5" fmla="*/ 551542 w 2627085"/>
              <a:gd name="connsiteY5" fmla="*/ 508000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7085" h="1030514">
                <a:moveTo>
                  <a:pt x="551542" y="508000"/>
                </a:moveTo>
                <a:lnTo>
                  <a:pt x="0" y="899885"/>
                </a:lnTo>
                <a:lnTo>
                  <a:pt x="2438400" y="1030514"/>
                </a:lnTo>
                <a:lnTo>
                  <a:pt x="2627085" y="420914"/>
                </a:lnTo>
                <a:lnTo>
                  <a:pt x="464457" y="0"/>
                </a:lnTo>
                <a:lnTo>
                  <a:pt x="551542" y="50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tx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4310743" y="2336800"/>
            <a:ext cx="740228" cy="304800"/>
          </a:xfrm>
          <a:custGeom>
            <a:avLst/>
            <a:gdLst>
              <a:gd name="connsiteX0" fmla="*/ 0 w 740228"/>
              <a:gd name="connsiteY0" fmla="*/ 304800 h 304800"/>
              <a:gd name="connsiteX1" fmla="*/ 377371 w 740228"/>
              <a:gd name="connsiteY1" fmla="*/ 0 h 304800"/>
              <a:gd name="connsiteX2" fmla="*/ 740228 w 740228"/>
              <a:gd name="connsiteY2" fmla="*/ 188686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228" h="304800">
                <a:moveTo>
                  <a:pt x="0" y="304800"/>
                </a:moveTo>
                <a:lnTo>
                  <a:pt x="377371" y="0"/>
                </a:lnTo>
                <a:lnTo>
                  <a:pt x="740228" y="1886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2 CuadroTexto"/>
          <p:cNvSpPr txBox="1"/>
          <p:nvPr/>
        </p:nvSpPr>
        <p:spPr>
          <a:xfrm rot="311644">
            <a:off x="6334841" y="4021746"/>
            <a:ext cx="1531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66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anose="03020802060602070202" pitchFamily="66" charset="0"/>
              </a:rPr>
              <a:t>Vic</a:t>
            </a:r>
            <a:endParaRPr lang="es-PE" sz="5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66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4" name="13 Forma libre"/>
          <p:cNvSpPr/>
          <p:nvPr/>
        </p:nvSpPr>
        <p:spPr>
          <a:xfrm rot="21363290">
            <a:off x="5978956" y="3792388"/>
            <a:ext cx="2022382" cy="1097417"/>
          </a:xfrm>
          <a:custGeom>
            <a:avLst/>
            <a:gdLst>
              <a:gd name="connsiteX0" fmla="*/ 319314 w 2032000"/>
              <a:gd name="connsiteY0" fmla="*/ 0 h 1161143"/>
              <a:gd name="connsiteX1" fmla="*/ 319314 w 2032000"/>
              <a:gd name="connsiteY1" fmla="*/ 0 h 1161143"/>
              <a:gd name="connsiteX2" fmla="*/ 319314 w 2032000"/>
              <a:gd name="connsiteY2" fmla="*/ 232229 h 1161143"/>
              <a:gd name="connsiteX3" fmla="*/ 319314 w 2032000"/>
              <a:gd name="connsiteY3" fmla="*/ 899886 h 1161143"/>
              <a:gd name="connsiteX4" fmla="*/ 0 w 2032000"/>
              <a:gd name="connsiteY4" fmla="*/ 1088571 h 1161143"/>
              <a:gd name="connsiteX5" fmla="*/ 1901372 w 2032000"/>
              <a:gd name="connsiteY5" fmla="*/ 1161143 h 1161143"/>
              <a:gd name="connsiteX6" fmla="*/ 2032000 w 2032000"/>
              <a:gd name="connsiteY6" fmla="*/ 464457 h 1161143"/>
              <a:gd name="connsiteX7" fmla="*/ 319314 w 2032000"/>
              <a:gd name="connsiteY7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000" h="1161143">
                <a:moveTo>
                  <a:pt x="319314" y="0"/>
                </a:moveTo>
                <a:lnTo>
                  <a:pt x="319314" y="0"/>
                </a:lnTo>
                <a:lnTo>
                  <a:pt x="319314" y="232229"/>
                </a:lnTo>
                <a:lnTo>
                  <a:pt x="319314" y="899886"/>
                </a:lnTo>
                <a:lnTo>
                  <a:pt x="0" y="1088571"/>
                </a:lnTo>
                <a:lnTo>
                  <a:pt x="1901372" y="1161143"/>
                </a:lnTo>
                <a:lnTo>
                  <a:pt x="2032000" y="464457"/>
                </a:lnTo>
                <a:lnTo>
                  <a:pt x="319314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4 Rectángulo"/>
          <p:cNvSpPr/>
          <p:nvPr/>
        </p:nvSpPr>
        <p:spPr>
          <a:xfrm rot="21244293">
            <a:off x="5083628" y="2333563"/>
            <a:ext cx="2155371" cy="369332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dejó Gombrèn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413830" y="2743666"/>
            <a:ext cx="2540000" cy="369332"/>
          </a:xfrm>
          <a:prstGeom prst="rect">
            <a:avLst/>
          </a:prstGeom>
          <a:solidFill>
            <a:srgbClr val="D60093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 Ultra Bold" panose="020B0A02020104020203" pitchFamily="34" charset="0"/>
              </a:rPr>
              <a:t>A los </a:t>
            </a:r>
            <a:r>
              <a:rPr lang="es-PE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Ultra Bold" panose="020B0A02020104020203" pitchFamily="34" charset="0"/>
              </a:rPr>
              <a:t>diez años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6" t="18254" r="36973" b="14484"/>
          <a:stretch/>
        </p:blipFill>
        <p:spPr bwMode="auto">
          <a:xfrm rot="259954">
            <a:off x="1055852" y="4446830"/>
            <a:ext cx="1378684" cy="199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21180" r="26574" b="17907"/>
          <a:stretch/>
        </p:blipFill>
        <p:spPr bwMode="auto">
          <a:xfrm rot="21023731">
            <a:off x="2557486" y="4521426"/>
            <a:ext cx="2353236" cy="170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17 Rectángulo"/>
          <p:cNvSpPr/>
          <p:nvPr/>
        </p:nvSpPr>
        <p:spPr>
          <a:xfrm>
            <a:off x="6324600" y="5772090"/>
            <a:ext cx="4329070" cy="40011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PE" sz="2000" dirty="0">
                <a:latin typeface="Gill Sans Ultra Bold" panose="020B0A02020104020203" pitchFamily="34" charset="0"/>
              </a:rPr>
              <a:t>la masía de Puigseslloses. </a:t>
            </a:r>
          </a:p>
        </p:txBody>
      </p:sp>
      <p:pic>
        <p:nvPicPr>
          <p:cNvPr id="6149" name="Picture 5" descr="http://www.dominicasanunciata.org/multimedia/forzar_descarga?c_activo_id=10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84">
            <a:off x="10676852" y="2003836"/>
            <a:ext cx="1407938" cy="42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orma libre"/>
          <p:cNvSpPr/>
          <p:nvPr/>
        </p:nvSpPr>
        <p:spPr>
          <a:xfrm>
            <a:off x="5138057" y="2235200"/>
            <a:ext cx="2061029" cy="566057"/>
          </a:xfrm>
          <a:custGeom>
            <a:avLst/>
            <a:gdLst>
              <a:gd name="connsiteX0" fmla="*/ 0 w 2061029"/>
              <a:gd name="connsiteY0" fmla="*/ 145143 h 566057"/>
              <a:gd name="connsiteX1" fmla="*/ 29029 w 2061029"/>
              <a:gd name="connsiteY1" fmla="*/ 566057 h 566057"/>
              <a:gd name="connsiteX2" fmla="*/ 2061029 w 2061029"/>
              <a:gd name="connsiteY2" fmla="*/ 275771 h 566057"/>
              <a:gd name="connsiteX3" fmla="*/ 1988457 w 2061029"/>
              <a:gd name="connsiteY3" fmla="*/ 0 h 566057"/>
              <a:gd name="connsiteX4" fmla="*/ 0 w 2061029"/>
              <a:gd name="connsiteY4" fmla="*/ 145143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1029" h="566057">
                <a:moveTo>
                  <a:pt x="0" y="145143"/>
                </a:moveTo>
                <a:lnTo>
                  <a:pt x="29029" y="566057"/>
                </a:lnTo>
                <a:lnTo>
                  <a:pt x="2061029" y="275771"/>
                </a:lnTo>
                <a:lnTo>
                  <a:pt x="1988457" y="0"/>
                </a:lnTo>
                <a:lnTo>
                  <a:pt x="0" y="145143"/>
                </a:lnTo>
                <a:close/>
              </a:path>
            </a:pathLst>
          </a:custGeom>
          <a:noFill/>
          <a:ln w="127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Forma libre"/>
          <p:cNvSpPr/>
          <p:nvPr/>
        </p:nvSpPr>
        <p:spPr>
          <a:xfrm>
            <a:off x="7213600" y="2191657"/>
            <a:ext cx="493486" cy="566057"/>
          </a:xfrm>
          <a:custGeom>
            <a:avLst/>
            <a:gdLst>
              <a:gd name="connsiteX0" fmla="*/ 0 w 493486"/>
              <a:gd name="connsiteY0" fmla="*/ 203200 h 566057"/>
              <a:gd name="connsiteX1" fmla="*/ 493486 w 493486"/>
              <a:gd name="connsiteY1" fmla="*/ 0 h 566057"/>
              <a:gd name="connsiteX2" fmla="*/ 449943 w 493486"/>
              <a:gd name="connsiteY2" fmla="*/ 261257 h 566057"/>
              <a:gd name="connsiteX3" fmla="*/ 217714 w 493486"/>
              <a:gd name="connsiteY3" fmla="*/ 362857 h 566057"/>
              <a:gd name="connsiteX4" fmla="*/ 261257 w 493486"/>
              <a:gd name="connsiteY4" fmla="*/ 566057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486" h="566057">
                <a:moveTo>
                  <a:pt x="0" y="203200"/>
                </a:moveTo>
                <a:lnTo>
                  <a:pt x="493486" y="0"/>
                </a:lnTo>
                <a:lnTo>
                  <a:pt x="449943" y="261257"/>
                </a:lnTo>
                <a:lnTo>
                  <a:pt x="217714" y="362857"/>
                </a:lnTo>
                <a:lnTo>
                  <a:pt x="261257" y="5660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Forma libre"/>
          <p:cNvSpPr/>
          <p:nvPr/>
        </p:nvSpPr>
        <p:spPr>
          <a:xfrm>
            <a:off x="4296229" y="2641600"/>
            <a:ext cx="1132114" cy="986971"/>
          </a:xfrm>
          <a:custGeom>
            <a:avLst/>
            <a:gdLst>
              <a:gd name="connsiteX0" fmla="*/ 0 w 1132114"/>
              <a:gd name="connsiteY0" fmla="*/ 0 h 986971"/>
              <a:gd name="connsiteX1" fmla="*/ 667657 w 1132114"/>
              <a:gd name="connsiteY1" fmla="*/ 449943 h 986971"/>
              <a:gd name="connsiteX2" fmla="*/ 449942 w 1132114"/>
              <a:gd name="connsiteY2" fmla="*/ 986971 h 986971"/>
              <a:gd name="connsiteX3" fmla="*/ 1132114 w 1132114"/>
              <a:gd name="connsiteY3" fmla="*/ 928914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114" h="986971">
                <a:moveTo>
                  <a:pt x="0" y="0"/>
                </a:moveTo>
                <a:lnTo>
                  <a:pt x="667657" y="449943"/>
                </a:lnTo>
                <a:lnTo>
                  <a:pt x="449942" y="986971"/>
                </a:lnTo>
                <a:lnTo>
                  <a:pt x="1132114" y="9289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21 Forma libre"/>
          <p:cNvSpPr/>
          <p:nvPr/>
        </p:nvSpPr>
        <p:spPr>
          <a:xfrm>
            <a:off x="7924800" y="3744686"/>
            <a:ext cx="1669143" cy="957943"/>
          </a:xfrm>
          <a:custGeom>
            <a:avLst/>
            <a:gdLst>
              <a:gd name="connsiteX0" fmla="*/ 1364343 w 1669143"/>
              <a:gd name="connsiteY0" fmla="*/ 0 h 957943"/>
              <a:gd name="connsiteX1" fmla="*/ 1669143 w 1669143"/>
              <a:gd name="connsiteY1" fmla="*/ 653143 h 957943"/>
              <a:gd name="connsiteX2" fmla="*/ 682171 w 1669143"/>
              <a:gd name="connsiteY2" fmla="*/ 449943 h 957943"/>
              <a:gd name="connsiteX3" fmla="*/ 362857 w 1669143"/>
              <a:gd name="connsiteY3" fmla="*/ 957943 h 957943"/>
              <a:gd name="connsiteX4" fmla="*/ 0 w 1669143"/>
              <a:gd name="connsiteY4" fmla="*/ 841828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9143" h="957943">
                <a:moveTo>
                  <a:pt x="1364343" y="0"/>
                </a:moveTo>
                <a:lnTo>
                  <a:pt x="1669143" y="653143"/>
                </a:lnTo>
                <a:lnTo>
                  <a:pt x="682171" y="449943"/>
                </a:lnTo>
                <a:lnTo>
                  <a:pt x="362857" y="957943"/>
                </a:lnTo>
                <a:lnTo>
                  <a:pt x="0" y="84182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22 Forma libre"/>
          <p:cNvSpPr/>
          <p:nvPr/>
        </p:nvSpPr>
        <p:spPr>
          <a:xfrm>
            <a:off x="9855200" y="5283200"/>
            <a:ext cx="653143" cy="508000"/>
          </a:xfrm>
          <a:custGeom>
            <a:avLst/>
            <a:gdLst>
              <a:gd name="connsiteX0" fmla="*/ 0 w 653143"/>
              <a:gd name="connsiteY0" fmla="*/ 130629 h 508000"/>
              <a:gd name="connsiteX1" fmla="*/ 551543 w 653143"/>
              <a:gd name="connsiteY1" fmla="*/ 0 h 508000"/>
              <a:gd name="connsiteX2" fmla="*/ 653143 w 653143"/>
              <a:gd name="connsiteY2" fmla="*/ 217714 h 508000"/>
              <a:gd name="connsiteX3" fmla="*/ 420914 w 653143"/>
              <a:gd name="connsiteY3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508000">
                <a:moveTo>
                  <a:pt x="0" y="130629"/>
                </a:moveTo>
                <a:lnTo>
                  <a:pt x="551543" y="0"/>
                </a:lnTo>
                <a:lnTo>
                  <a:pt x="653143" y="217714"/>
                </a:lnTo>
                <a:lnTo>
                  <a:pt x="420914" y="508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23 Forma libre"/>
          <p:cNvSpPr/>
          <p:nvPr/>
        </p:nvSpPr>
        <p:spPr>
          <a:xfrm>
            <a:off x="4339771" y="2627086"/>
            <a:ext cx="1553029" cy="3077028"/>
          </a:xfrm>
          <a:custGeom>
            <a:avLst/>
            <a:gdLst>
              <a:gd name="connsiteX0" fmla="*/ 0 w 1553029"/>
              <a:gd name="connsiteY0" fmla="*/ 0 h 3077028"/>
              <a:gd name="connsiteX1" fmla="*/ 159658 w 1553029"/>
              <a:gd name="connsiteY1" fmla="*/ 1059543 h 3077028"/>
              <a:gd name="connsiteX2" fmla="*/ 725715 w 1553029"/>
              <a:gd name="connsiteY2" fmla="*/ 1465943 h 3077028"/>
              <a:gd name="connsiteX3" fmla="*/ 1030515 w 1553029"/>
              <a:gd name="connsiteY3" fmla="*/ 2467428 h 3077028"/>
              <a:gd name="connsiteX4" fmla="*/ 1001486 w 1553029"/>
              <a:gd name="connsiteY4" fmla="*/ 3077028 h 3077028"/>
              <a:gd name="connsiteX5" fmla="*/ 1553029 w 1553029"/>
              <a:gd name="connsiteY5" fmla="*/ 2989943 h 30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3029" h="3077028">
                <a:moveTo>
                  <a:pt x="0" y="0"/>
                </a:moveTo>
                <a:lnTo>
                  <a:pt x="159658" y="1059543"/>
                </a:lnTo>
                <a:lnTo>
                  <a:pt x="725715" y="1465943"/>
                </a:lnTo>
                <a:lnTo>
                  <a:pt x="1030515" y="2467428"/>
                </a:lnTo>
                <a:lnTo>
                  <a:pt x="1001486" y="3077028"/>
                </a:lnTo>
                <a:lnTo>
                  <a:pt x="1553029" y="29899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Rectángulo"/>
          <p:cNvSpPr/>
          <p:nvPr/>
        </p:nvSpPr>
        <p:spPr>
          <a:xfrm rot="189106">
            <a:off x="5417409" y="3459555"/>
            <a:ext cx="3893473" cy="369332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marchó a estudiar al </a:t>
            </a:r>
            <a:r>
              <a:rPr lang="es-PE" dirty="0" smtClean="0">
                <a:latin typeface="Kristen ITC" panose="03050502040202030202" pitchFamily="66" charset="0"/>
              </a:rPr>
              <a:t>seminario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11" name="10 Rectángulo"/>
          <p:cNvSpPr/>
          <p:nvPr/>
        </p:nvSpPr>
        <p:spPr>
          <a:xfrm rot="21370759">
            <a:off x="5852887" y="5016077"/>
            <a:ext cx="4201887" cy="646331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alternando </a:t>
            </a:r>
            <a:r>
              <a:rPr lang="es-PE" dirty="0">
                <a:latin typeface="Kristen ITC" panose="03050502040202030202" pitchFamily="66" charset="0"/>
              </a:rPr>
              <a:t>sus estudios con la enseñanza a los niños en </a:t>
            </a:r>
            <a:r>
              <a:rPr lang="es-PE" dirty="0" smtClean="0">
                <a:latin typeface="Kristen ITC" panose="03050502040202030202" pitchFamily="66" charset="0"/>
              </a:rPr>
              <a:t>la</a:t>
            </a:r>
            <a:endParaRPr lang="es-PE" dirty="0">
              <a:latin typeface="Kristen ITC" panose="03050502040202030202" pitchFamily="66" charset="0"/>
            </a:endParaRPr>
          </a:p>
        </p:txBody>
      </p:sp>
      <p:sp>
        <p:nvSpPr>
          <p:cNvPr id="25" name="24 Forma libre"/>
          <p:cNvSpPr/>
          <p:nvPr/>
        </p:nvSpPr>
        <p:spPr>
          <a:xfrm>
            <a:off x="5422146" y="3352800"/>
            <a:ext cx="3860800" cy="468000"/>
          </a:xfrm>
          <a:custGeom>
            <a:avLst/>
            <a:gdLst>
              <a:gd name="connsiteX0" fmla="*/ 72571 w 3860800"/>
              <a:gd name="connsiteY0" fmla="*/ 0 h 449943"/>
              <a:gd name="connsiteX1" fmla="*/ 0 w 3860800"/>
              <a:gd name="connsiteY1" fmla="*/ 348343 h 449943"/>
              <a:gd name="connsiteX2" fmla="*/ 3831771 w 3860800"/>
              <a:gd name="connsiteY2" fmla="*/ 449943 h 449943"/>
              <a:gd name="connsiteX3" fmla="*/ 3860800 w 3860800"/>
              <a:gd name="connsiteY3" fmla="*/ 159657 h 449943"/>
              <a:gd name="connsiteX4" fmla="*/ 72571 w 3860800"/>
              <a:gd name="connsiteY4" fmla="*/ 0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800" h="449943">
                <a:moveTo>
                  <a:pt x="72571" y="0"/>
                </a:moveTo>
                <a:lnTo>
                  <a:pt x="0" y="348343"/>
                </a:lnTo>
                <a:lnTo>
                  <a:pt x="3831771" y="449943"/>
                </a:lnTo>
                <a:lnTo>
                  <a:pt x="3860800" y="159657"/>
                </a:lnTo>
                <a:lnTo>
                  <a:pt x="72571" y="0"/>
                </a:lnTo>
                <a:close/>
              </a:path>
            </a:pathLst>
          </a:cu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5 Forma libre"/>
          <p:cNvSpPr/>
          <p:nvPr/>
        </p:nvSpPr>
        <p:spPr>
          <a:xfrm>
            <a:off x="5936343" y="4934857"/>
            <a:ext cx="4107543" cy="856343"/>
          </a:xfrm>
          <a:custGeom>
            <a:avLst/>
            <a:gdLst>
              <a:gd name="connsiteX0" fmla="*/ 58057 w 4107543"/>
              <a:gd name="connsiteY0" fmla="*/ 232229 h 856343"/>
              <a:gd name="connsiteX1" fmla="*/ 0 w 4107543"/>
              <a:gd name="connsiteY1" fmla="*/ 856343 h 856343"/>
              <a:gd name="connsiteX2" fmla="*/ 3657600 w 4107543"/>
              <a:gd name="connsiteY2" fmla="*/ 566058 h 856343"/>
              <a:gd name="connsiteX3" fmla="*/ 4107543 w 4107543"/>
              <a:gd name="connsiteY3" fmla="*/ 449943 h 856343"/>
              <a:gd name="connsiteX4" fmla="*/ 4064000 w 4107543"/>
              <a:gd name="connsiteY4" fmla="*/ 0 h 856343"/>
              <a:gd name="connsiteX5" fmla="*/ 58057 w 4107543"/>
              <a:gd name="connsiteY5" fmla="*/ 232229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7543" h="856343">
                <a:moveTo>
                  <a:pt x="58057" y="232229"/>
                </a:moveTo>
                <a:lnTo>
                  <a:pt x="0" y="856343"/>
                </a:lnTo>
                <a:lnTo>
                  <a:pt x="3657600" y="566058"/>
                </a:lnTo>
                <a:lnTo>
                  <a:pt x="4107543" y="449943"/>
                </a:lnTo>
                <a:lnTo>
                  <a:pt x="4064000" y="0"/>
                </a:lnTo>
                <a:lnTo>
                  <a:pt x="58057" y="232229"/>
                </a:lnTo>
                <a:close/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rot="262176">
            <a:off x="1627850" y="2070753"/>
            <a:ext cx="2705826" cy="829022"/>
          </a:xfrm>
          <a:prstGeom prst="rect">
            <a:avLst/>
          </a:prstGeom>
          <a:solidFill>
            <a:srgbClr val="6600CC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1823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059681" y="2235200"/>
            <a:ext cx="45719" cy="693132"/>
          </a:xfrm>
          <a:prstGeom prst="rect">
            <a:avLst/>
          </a:prstGeom>
          <a:solidFill>
            <a:srgbClr val="D6009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31 Rectángulo"/>
          <p:cNvSpPr/>
          <p:nvPr/>
        </p:nvSpPr>
        <p:spPr>
          <a:xfrm>
            <a:off x="5377830" y="3225720"/>
            <a:ext cx="72000" cy="576000"/>
          </a:xfrm>
          <a:prstGeom prst="rect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32 Rectángulo"/>
          <p:cNvSpPr/>
          <p:nvPr/>
        </p:nvSpPr>
        <p:spPr>
          <a:xfrm>
            <a:off x="5867400" y="5100347"/>
            <a:ext cx="108000" cy="7920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47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Seminarista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22222" r="48240" b="22817"/>
          <a:stretch/>
        </p:blipFill>
        <p:spPr bwMode="auto">
          <a:xfrm flipH="1">
            <a:off x="1151365" y="2344028"/>
            <a:ext cx="2665892" cy="429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7543800" y="4202668"/>
            <a:ext cx="3962400" cy="369332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buenos </a:t>
            </a:r>
            <a:r>
              <a:rPr lang="es-PE" dirty="0">
                <a:latin typeface="Kristen ITC" panose="03050502040202030202" pitchFamily="66" charset="0"/>
              </a:rPr>
              <a:t>cimientos para un </a:t>
            </a:r>
            <a:r>
              <a:rPr lang="es-PE" dirty="0" smtClean="0">
                <a:latin typeface="Kristen ITC" panose="03050502040202030202" pitchFamily="66" charset="0"/>
              </a:rPr>
              <a:t>futuro</a:t>
            </a:r>
            <a:endParaRPr lang="es-PE" dirty="0">
              <a:latin typeface="Kristen ITC" panose="03050502040202030202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27382" r="26375" b="21825"/>
          <a:stretch/>
        </p:blipFill>
        <p:spPr bwMode="auto">
          <a:xfrm rot="21425123">
            <a:off x="2973700" y="2143112"/>
            <a:ext cx="3423285" cy="204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13 Rectángulo"/>
          <p:cNvSpPr/>
          <p:nvPr/>
        </p:nvSpPr>
        <p:spPr>
          <a:xfrm>
            <a:off x="6809015" y="2344028"/>
            <a:ext cx="1905000" cy="410299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PIEDAD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 rot="21353727">
            <a:off x="9192610" y="3083206"/>
            <a:ext cx="2545443" cy="410299"/>
          </a:xfrm>
          <a:prstGeom prst="rect">
            <a:avLst/>
          </a:prstGeom>
          <a:solidFill>
            <a:srgbClr val="00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ESTUDIO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 rot="21061091">
            <a:off x="7138212" y="2863184"/>
            <a:ext cx="2545443" cy="410299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ENSEÑANZA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 rot="268884">
            <a:off x="8849275" y="2258739"/>
            <a:ext cx="2545443" cy="410299"/>
          </a:xfrm>
          <a:prstGeom prst="rect">
            <a:avLst/>
          </a:prstGeom>
          <a:solidFill>
            <a:srgbClr val="A500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APOSTOLADO</a:t>
            </a:r>
            <a:endParaRPr lang="es-PE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4" name="3 Cheurón"/>
          <p:cNvSpPr/>
          <p:nvPr/>
        </p:nvSpPr>
        <p:spPr>
          <a:xfrm rot="5400000">
            <a:off x="9338528" y="2599505"/>
            <a:ext cx="229283" cy="417290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10 Pentágono"/>
          <p:cNvSpPr/>
          <p:nvPr/>
        </p:nvSpPr>
        <p:spPr>
          <a:xfrm rot="21058629" flipH="1">
            <a:off x="9204783" y="5513094"/>
            <a:ext cx="1981200" cy="457200"/>
          </a:xfrm>
          <a:prstGeom prst="homePlat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" name="17 Abrir llave"/>
          <p:cNvSpPr/>
          <p:nvPr/>
        </p:nvSpPr>
        <p:spPr>
          <a:xfrm rot="16200000">
            <a:off x="9110270" y="1176731"/>
            <a:ext cx="685800" cy="519034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18 Rectángulo"/>
          <p:cNvSpPr/>
          <p:nvPr/>
        </p:nvSpPr>
        <p:spPr>
          <a:xfrm rot="21224399">
            <a:off x="9693797" y="5553661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latin typeface="Kristen ITC" panose="03050502040202030202" pitchFamily="66" charset="0"/>
              </a:rPr>
              <a:t>fundador</a:t>
            </a:r>
            <a:endParaRPr lang="es-PE" dirty="0"/>
          </a:p>
        </p:txBody>
      </p:sp>
      <p:sp>
        <p:nvSpPr>
          <p:cNvPr id="23" name="22 Pentágono"/>
          <p:cNvSpPr/>
          <p:nvPr/>
        </p:nvSpPr>
        <p:spPr>
          <a:xfrm rot="11173448" flipH="1" flipV="1">
            <a:off x="7899271" y="4947940"/>
            <a:ext cx="1981200" cy="458312"/>
          </a:xfrm>
          <a:prstGeom prst="homePlate">
            <a:avLst/>
          </a:prstGeom>
          <a:solidFill>
            <a:srgbClr val="99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19 Rectángulo"/>
          <p:cNvSpPr/>
          <p:nvPr/>
        </p:nvSpPr>
        <p:spPr>
          <a:xfrm rot="497658">
            <a:off x="8164255" y="4982653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latin typeface="Kristen ITC" panose="03050502040202030202" pitchFamily="66" charset="0"/>
              </a:rPr>
              <a:t>predicador </a:t>
            </a:r>
            <a:endParaRPr lang="es-PE" dirty="0"/>
          </a:p>
        </p:txBody>
      </p:sp>
      <p:sp>
        <p:nvSpPr>
          <p:cNvPr id="22" name="21 Forma libre"/>
          <p:cNvSpPr/>
          <p:nvPr/>
        </p:nvSpPr>
        <p:spPr>
          <a:xfrm>
            <a:off x="5762171" y="5553824"/>
            <a:ext cx="3468915" cy="572176"/>
          </a:xfrm>
          <a:custGeom>
            <a:avLst/>
            <a:gdLst>
              <a:gd name="connsiteX0" fmla="*/ 0 w 3468915"/>
              <a:gd name="connsiteY0" fmla="*/ 338976 h 572176"/>
              <a:gd name="connsiteX1" fmla="*/ 885372 w 3468915"/>
              <a:gd name="connsiteY1" fmla="*/ 5147 h 572176"/>
              <a:gd name="connsiteX2" fmla="*/ 1843315 w 3468915"/>
              <a:gd name="connsiteY2" fmla="*/ 571205 h 572176"/>
              <a:gd name="connsiteX3" fmla="*/ 2307772 w 3468915"/>
              <a:gd name="connsiteY3" fmla="*/ 150290 h 572176"/>
              <a:gd name="connsiteX4" fmla="*/ 3164115 w 3468915"/>
              <a:gd name="connsiteY4" fmla="*/ 513147 h 572176"/>
              <a:gd name="connsiteX5" fmla="*/ 3468915 w 3468915"/>
              <a:gd name="connsiteY5" fmla="*/ 309947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915" h="572176">
                <a:moveTo>
                  <a:pt x="0" y="338976"/>
                </a:moveTo>
                <a:cubicBezTo>
                  <a:pt x="289076" y="152709"/>
                  <a:pt x="578153" y="-33558"/>
                  <a:pt x="885372" y="5147"/>
                </a:cubicBezTo>
                <a:cubicBezTo>
                  <a:pt x="1192591" y="43852"/>
                  <a:pt x="1606248" y="547015"/>
                  <a:pt x="1843315" y="571205"/>
                </a:cubicBezTo>
                <a:cubicBezTo>
                  <a:pt x="2080382" y="595395"/>
                  <a:pt x="2087639" y="159966"/>
                  <a:pt x="2307772" y="150290"/>
                </a:cubicBezTo>
                <a:cubicBezTo>
                  <a:pt x="2527905" y="140614"/>
                  <a:pt x="2970591" y="486538"/>
                  <a:pt x="3164115" y="513147"/>
                </a:cubicBezTo>
                <a:cubicBezTo>
                  <a:pt x="3357639" y="539756"/>
                  <a:pt x="3413277" y="424851"/>
                  <a:pt x="3468915" y="30994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6" t="21974" r="29502" b="17312"/>
          <a:stretch/>
        </p:blipFill>
        <p:spPr bwMode="auto">
          <a:xfrm rot="327531">
            <a:off x="3680780" y="4260863"/>
            <a:ext cx="2755900" cy="222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24 Forma libre"/>
          <p:cNvSpPr/>
          <p:nvPr/>
        </p:nvSpPr>
        <p:spPr>
          <a:xfrm>
            <a:off x="9855200" y="4917099"/>
            <a:ext cx="2728686" cy="598330"/>
          </a:xfrm>
          <a:custGeom>
            <a:avLst/>
            <a:gdLst>
              <a:gd name="connsiteX0" fmla="*/ 0 w 2728686"/>
              <a:gd name="connsiteY0" fmla="*/ 380615 h 598330"/>
              <a:gd name="connsiteX1" fmla="*/ 348343 w 2728686"/>
              <a:gd name="connsiteY1" fmla="*/ 162901 h 598330"/>
              <a:gd name="connsiteX2" fmla="*/ 943429 w 2728686"/>
              <a:gd name="connsiteY2" fmla="*/ 351587 h 598330"/>
              <a:gd name="connsiteX3" fmla="*/ 1596571 w 2728686"/>
              <a:gd name="connsiteY3" fmla="*/ 3244 h 598330"/>
              <a:gd name="connsiteX4" fmla="*/ 2438400 w 2728686"/>
              <a:gd name="connsiteY4" fmla="*/ 598330 h 598330"/>
              <a:gd name="connsiteX5" fmla="*/ 2728686 w 2728686"/>
              <a:gd name="connsiteY5" fmla="*/ 3244 h 59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8686" h="598330">
                <a:moveTo>
                  <a:pt x="0" y="380615"/>
                </a:moveTo>
                <a:cubicBezTo>
                  <a:pt x="95552" y="274177"/>
                  <a:pt x="191105" y="167739"/>
                  <a:pt x="348343" y="162901"/>
                </a:cubicBezTo>
                <a:cubicBezTo>
                  <a:pt x="505581" y="158063"/>
                  <a:pt x="735391" y="378197"/>
                  <a:pt x="943429" y="351587"/>
                </a:cubicBezTo>
                <a:cubicBezTo>
                  <a:pt x="1151467" y="324977"/>
                  <a:pt x="1347409" y="-37880"/>
                  <a:pt x="1596571" y="3244"/>
                </a:cubicBezTo>
                <a:cubicBezTo>
                  <a:pt x="1845733" y="44368"/>
                  <a:pt x="2249714" y="598330"/>
                  <a:pt x="2438400" y="598330"/>
                </a:cubicBezTo>
                <a:cubicBezTo>
                  <a:pt x="2627086" y="598330"/>
                  <a:pt x="2677886" y="300787"/>
                  <a:pt x="2728686" y="32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64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00"/>
            <a:ext cx="3810000" cy="68765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700"/>
            <a:ext cx="3810000" cy="68765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7658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810000" cy="6876585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11 Forma libre"/>
          <p:cNvSpPr/>
          <p:nvPr/>
        </p:nvSpPr>
        <p:spPr>
          <a:xfrm>
            <a:off x="0" y="1143000"/>
            <a:ext cx="12496800" cy="717319"/>
          </a:xfrm>
          <a:custGeom>
            <a:avLst/>
            <a:gdLst>
              <a:gd name="connsiteX0" fmla="*/ 0 w 12104915"/>
              <a:gd name="connsiteY0" fmla="*/ 410813 h 717319"/>
              <a:gd name="connsiteX1" fmla="*/ 1190172 w 12104915"/>
              <a:gd name="connsiteY1" fmla="*/ 4413 h 717319"/>
              <a:gd name="connsiteX2" fmla="*/ 2844800 w 12104915"/>
              <a:gd name="connsiteY2" fmla="*/ 643042 h 717319"/>
              <a:gd name="connsiteX3" fmla="*/ 4383315 w 12104915"/>
              <a:gd name="connsiteY3" fmla="*/ 381784 h 717319"/>
              <a:gd name="connsiteX4" fmla="*/ 6023429 w 12104915"/>
              <a:gd name="connsiteY4" fmla="*/ 715613 h 717319"/>
              <a:gd name="connsiteX5" fmla="*/ 7968343 w 12104915"/>
              <a:gd name="connsiteY5" fmla="*/ 207613 h 717319"/>
              <a:gd name="connsiteX6" fmla="*/ 9550400 w 12104915"/>
              <a:gd name="connsiteY6" fmla="*/ 643042 h 717319"/>
              <a:gd name="connsiteX7" fmla="*/ 10697029 w 12104915"/>
              <a:gd name="connsiteY7" fmla="*/ 193099 h 717319"/>
              <a:gd name="connsiteX8" fmla="*/ 12104915 w 12104915"/>
              <a:gd name="connsiteY8" fmla="*/ 570470 h 7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4915" h="717319">
                <a:moveTo>
                  <a:pt x="0" y="410813"/>
                </a:moveTo>
                <a:cubicBezTo>
                  <a:pt x="358019" y="188260"/>
                  <a:pt x="716039" y="-34292"/>
                  <a:pt x="1190172" y="4413"/>
                </a:cubicBezTo>
                <a:cubicBezTo>
                  <a:pt x="1664305" y="43118"/>
                  <a:pt x="2312610" y="580147"/>
                  <a:pt x="2844800" y="643042"/>
                </a:cubicBezTo>
                <a:cubicBezTo>
                  <a:pt x="3376990" y="705937"/>
                  <a:pt x="3853544" y="369689"/>
                  <a:pt x="4383315" y="381784"/>
                </a:cubicBezTo>
                <a:cubicBezTo>
                  <a:pt x="4913086" y="393879"/>
                  <a:pt x="5425924" y="744642"/>
                  <a:pt x="6023429" y="715613"/>
                </a:cubicBezTo>
                <a:cubicBezTo>
                  <a:pt x="6620934" y="686585"/>
                  <a:pt x="7380515" y="219708"/>
                  <a:pt x="7968343" y="207613"/>
                </a:cubicBezTo>
                <a:cubicBezTo>
                  <a:pt x="8556171" y="195518"/>
                  <a:pt x="9095619" y="645461"/>
                  <a:pt x="9550400" y="643042"/>
                </a:cubicBezTo>
                <a:cubicBezTo>
                  <a:pt x="10005181" y="640623"/>
                  <a:pt x="10271277" y="205194"/>
                  <a:pt x="10697029" y="193099"/>
                </a:cubicBezTo>
                <a:cubicBezTo>
                  <a:pt x="11122781" y="181004"/>
                  <a:pt x="11613848" y="375737"/>
                  <a:pt x="12104915" y="570470"/>
                </a:cubicBezTo>
              </a:path>
            </a:pathLst>
          </a:cu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828800" y="228600"/>
            <a:ext cx="8763000" cy="952500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ctr">
            <a:prstTxWarp prst="textArchDow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6350" contourW="508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cap="none" spc="-30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33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 Dominico</a:t>
            </a:r>
          </a:p>
        </p:txBody>
      </p:sp>
      <p:sp>
        <p:nvSpPr>
          <p:cNvPr id="19460" name="19459 Forma libre"/>
          <p:cNvSpPr/>
          <p:nvPr/>
        </p:nvSpPr>
        <p:spPr>
          <a:xfrm>
            <a:off x="10813143" y="2830286"/>
            <a:ext cx="928914" cy="696685"/>
          </a:xfrm>
          <a:custGeom>
            <a:avLst/>
            <a:gdLst>
              <a:gd name="connsiteX0" fmla="*/ 0 w 928914"/>
              <a:gd name="connsiteY0" fmla="*/ 232228 h 696685"/>
              <a:gd name="connsiteX1" fmla="*/ 783771 w 928914"/>
              <a:gd name="connsiteY1" fmla="*/ 0 h 696685"/>
              <a:gd name="connsiteX2" fmla="*/ 928914 w 928914"/>
              <a:gd name="connsiteY2" fmla="*/ 362857 h 696685"/>
              <a:gd name="connsiteX3" fmla="*/ 435428 w 928914"/>
              <a:gd name="connsiteY3" fmla="*/ 449943 h 696685"/>
              <a:gd name="connsiteX4" fmla="*/ 435428 w 928914"/>
              <a:gd name="connsiteY4" fmla="*/ 696685 h 69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914" h="696685">
                <a:moveTo>
                  <a:pt x="0" y="232228"/>
                </a:moveTo>
                <a:lnTo>
                  <a:pt x="783771" y="0"/>
                </a:lnTo>
                <a:lnTo>
                  <a:pt x="928914" y="362857"/>
                </a:lnTo>
                <a:lnTo>
                  <a:pt x="435428" y="449943"/>
                </a:lnTo>
                <a:lnTo>
                  <a:pt x="435428" y="6966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Forma libre"/>
          <p:cNvSpPr/>
          <p:nvPr/>
        </p:nvSpPr>
        <p:spPr>
          <a:xfrm rot="210692">
            <a:off x="7414724" y="1846474"/>
            <a:ext cx="3091543" cy="856343"/>
          </a:xfrm>
          <a:custGeom>
            <a:avLst/>
            <a:gdLst>
              <a:gd name="connsiteX0" fmla="*/ 362858 w 3091543"/>
              <a:gd name="connsiteY0" fmla="*/ 72571 h 856343"/>
              <a:gd name="connsiteX1" fmla="*/ 0 w 3091543"/>
              <a:gd name="connsiteY1" fmla="*/ 638629 h 856343"/>
              <a:gd name="connsiteX2" fmla="*/ 972458 w 3091543"/>
              <a:gd name="connsiteY2" fmla="*/ 856343 h 856343"/>
              <a:gd name="connsiteX3" fmla="*/ 2931886 w 3091543"/>
              <a:gd name="connsiteY3" fmla="*/ 740229 h 856343"/>
              <a:gd name="connsiteX4" fmla="*/ 3091543 w 3091543"/>
              <a:gd name="connsiteY4" fmla="*/ 0 h 856343"/>
              <a:gd name="connsiteX5" fmla="*/ 362858 w 3091543"/>
              <a:gd name="connsiteY5" fmla="*/ 72571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1543" h="856343">
                <a:moveTo>
                  <a:pt x="362858" y="72571"/>
                </a:moveTo>
                <a:lnTo>
                  <a:pt x="0" y="638629"/>
                </a:lnTo>
                <a:lnTo>
                  <a:pt x="972458" y="856343"/>
                </a:lnTo>
                <a:lnTo>
                  <a:pt x="2931886" y="740229"/>
                </a:lnTo>
                <a:lnTo>
                  <a:pt x="3091543" y="0"/>
                </a:lnTo>
                <a:lnTo>
                  <a:pt x="362858" y="725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784" r="50000" b="23660"/>
          <a:stretch/>
        </p:blipFill>
        <p:spPr bwMode="auto">
          <a:xfrm rot="358376">
            <a:off x="1096734" y="3689253"/>
            <a:ext cx="2362200" cy="2951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4648200" y="5016463"/>
            <a:ext cx="3537638" cy="369332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latin typeface="Kristen ITC" panose="03050502040202030202" pitchFamily="66" charset="0"/>
              </a:rPr>
              <a:t>Sólida </a:t>
            </a:r>
            <a:r>
              <a:rPr lang="es-PE" dirty="0">
                <a:latin typeface="Kristen ITC" panose="03050502040202030202" pitchFamily="66" charset="0"/>
              </a:rPr>
              <a:t>Formación teológica, 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 rot="262176">
            <a:off x="4157183" y="2070753"/>
            <a:ext cx="2705826" cy="8290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400" b="1" cap="none" spc="50" dirty="0" smtClean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  <a:p>
            <a:pPr algn="ctr"/>
            <a:r>
              <a:rPr lang="es-ES_tradnl" sz="7200" b="1" cap="none" spc="50" dirty="0" smtClean="0">
                <a:ln w="38100"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</a:rPr>
              <a:t>1830 </a:t>
            </a:r>
            <a:endParaRPr lang="es-ES_tradnl" sz="6600" b="1" cap="none" spc="50" dirty="0">
              <a:ln w="38100">
                <a:solidFill>
                  <a:srgbClr val="0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486576" y="3486197"/>
            <a:ext cx="4867224" cy="369332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Decide ser fraile predicador, dominico</a:t>
            </a:r>
          </a:p>
        </p:txBody>
      </p:sp>
      <p:sp>
        <p:nvSpPr>
          <p:cNvPr id="10" name="9 Rectángulo"/>
          <p:cNvSpPr/>
          <p:nvPr/>
        </p:nvSpPr>
        <p:spPr>
          <a:xfrm rot="210692">
            <a:off x="7832604" y="1884239"/>
            <a:ext cx="2201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anose="03020802060602070202" pitchFamily="66" charset="0"/>
              </a:rPr>
              <a:t>G</a:t>
            </a:r>
            <a:r>
              <a:rPr lang="es-PE" sz="4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anose="03020802060602070202" pitchFamily="66" charset="0"/>
              </a:rPr>
              <a:t>erona.</a:t>
            </a:r>
            <a:endParaRPr lang="es-PE" sz="4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546593" y="5410200"/>
            <a:ext cx="2797561" cy="369332"/>
          </a:xfrm>
          <a:prstGeom prst="rect">
            <a:avLst/>
          </a:prstGeom>
          <a:solidFill>
            <a:srgbClr val="FFFFCD"/>
          </a:solidFill>
        </p:spPr>
        <p:txBody>
          <a:bodyPr wrap="non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intensa vida de oración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20528" r="46455" b="24206"/>
          <a:stretch/>
        </p:blipFill>
        <p:spPr bwMode="auto">
          <a:xfrm rot="21339599">
            <a:off x="1034165" y="2064337"/>
            <a:ext cx="2605905" cy="219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19 Forma libre"/>
          <p:cNvSpPr/>
          <p:nvPr/>
        </p:nvSpPr>
        <p:spPr>
          <a:xfrm rot="210692">
            <a:off x="7414724" y="1846474"/>
            <a:ext cx="2989943" cy="827314"/>
          </a:xfrm>
          <a:custGeom>
            <a:avLst/>
            <a:gdLst>
              <a:gd name="connsiteX0" fmla="*/ 145143 w 2989943"/>
              <a:gd name="connsiteY0" fmla="*/ 217714 h 827314"/>
              <a:gd name="connsiteX1" fmla="*/ 1277258 w 2989943"/>
              <a:gd name="connsiteY1" fmla="*/ 0 h 827314"/>
              <a:gd name="connsiteX2" fmla="*/ 2989943 w 2989943"/>
              <a:gd name="connsiteY2" fmla="*/ 145143 h 827314"/>
              <a:gd name="connsiteX3" fmla="*/ 2989943 w 2989943"/>
              <a:gd name="connsiteY3" fmla="*/ 580571 h 827314"/>
              <a:gd name="connsiteX4" fmla="*/ 1756229 w 2989943"/>
              <a:gd name="connsiteY4" fmla="*/ 827314 h 827314"/>
              <a:gd name="connsiteX5" fmla="*/ 551543 w 2989943"/>
              <a:gd name="connsiteY5" fmla="*/ 827314 h 827314"/>
              <a:gd name="connsiteX6" fmla="*/ 0 w 2989943"/>
              <a:gd name="connsiteY6" fmla="*/ 493486 h 827314"/>
              <a:gd name="connsiteX7" fmla="*/ 145143 w 2989943"/>
              <a:gd name="connsiteY7" fmla="*/ 217714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9943" h="827314">
                <a:moveTo>
                  <a:pt x="145143" y="217714"/>
                </a:moveTo>
                <a:lnTo>
                  <a:pt x="1277258" y="0"/>
                </a:lnTo>
                <a:lnTo>
                  <a:pt x="2989943" y="145143"/>
                </a:lnTo>
                <a:lnTo>
                  <a:pt x="2989943" y="580571"/>
                </a:lnTo>
                <a:lnTo>
                  <a:pt x="1756229" y="827314"/>
                </a:lnTo>
                <a:lnTo>
                  <a:pt x="551543" y="827314"/>
                </a:lnTo>
                <a:lnTo>
                  <a:pt x="0" y="493486"/>
                </a:lnTo>
                <a:lnTo>
                  <a:pt x="145143" y="217714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22 Abrir llave"/>
          <p:cNvSpPr/>
          <p:nvPr/>
        </p:nvSpPr>
        <p:spPr>
          <a:xfrm rot="16200000">
            <a:off x="-42565" y="2609312"/>
            <a:ext cx="656983" cy="708443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23 Cheurón"/>
          <p:cNvSpPr/>
          <p:nvPr/>
        </p:nvSpPr>
        <p:spPr>
          <a:xfrm>
            <a:off x="8437406" y="4953000"/>
            <a:ext cx="192312" cy="926845"/>
          </a:xfrm>
          <a:prstGeom prst="chevr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24 Forma libre"/>
          <p:cNvSpPr/>
          <p:nvPr/>
        </p:nvSpPr>
        <p:spPr>
          <a:xfrm>
            <a:off x="9811657" y="4963886"/>
            <a:ext cx="2322286" cy="1059543"/>
          </a:xfrm>
          <a:custGeom>
            <a:avLst/>
            <a:gdLst>
              <a:gd name="connsiteX0" fmla="*/ 1915886 w 2322286"/>
              <a:gd name="connsiteY0" fmla="*/ 0 h 1059543"/>
              <a:gd name="connsiteX1" fmla="*/ 2322286 w 2322286"/>
              <a:gd name="connsiteY1" fmla="*/ 246743 h 1059543"/>
              <a:gd name="connsiteX2" fmla="*/ 1857829 w 2322286"/>
              <a:gd name="connsiteY2" fmla="*/ 972457 h 1059543"/>
              <a:gd name="connsiteX3" fmla="*/ 0 w 2322286"/>
              <a:gd name="connsiteY3" fmla="*/ 1059543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86" h="1059543">
                <a:moveTo>
                  <a:pt x="1915886" y="0"/>
                </a:moveTo>
                <a:lnTo>
                  <a:pt x="2322286" y="246743"/>
                </a:lnTo>
                <a:lnTo>
                  <a:pt x="1857829" y="972457"/>
                </a:lnTo>
                <a:lnTo>
                  <a:pt x="0" y="10595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6 Forma libre"/>
          <p:cNvSpPr/>
          <p:nvPr/>
        </p:nvSpPr>
        <p:spPr>
          <a:xfrm>
            <a:off x="11353800" y="5007429"/>
            <a:ext cx="812800" cy="1480457"/>
          </a:xfrm>
          <a:custGeom>
            <a:avLst/>
            <a:gdLst>
              <a:gd name="connsiteX0" fmla="*/ 261257 w 812800"/>
              <a:gd name="connsiteY0" fmla="*/ 0 h 1480457"/>
              <a:gd name="connsiteX1" fmla="*/ 682172 w 812800"/>
              <a:gd name="connsiteY1" fmla="*/ 29028 h 1480457"/>
              <a:gd name="connsiteX2" fmla="*/ 812800 w 812800"/>
              <a:gd name="connsiteY2" fmla="*/ 696685 h 1480457"/>
              <a:gd name="connsiteX3" fmla="*/ 493486 w 812800"/>
              <a:gd name="connsiteY3" fmla="*/ 1277257 h 1480457"/>
              <a:gd name="connsiteX4" fmla="*/ 0 w 812800"/>
              <a:gd name="connsiteY4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" h="1480457">
                <a:moveTo>
                  <a:pt x="261257" y="0"/>
                </a:moveTo>
                <a:lnTo>
                  <a:pt x="682172" y="29028"/>
                </a:lnTo>
                <a:lnTo>
                  <a:pt x="812800" y="696685"/>
                </a:lnTo>
                <a:lnTo>
                  <a:pt x="493486" y="1277257"/>
                </a:lnTo>
                <a:lnTo>
                  <a:pt x="0" y="14804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29 Forma libre"/>
          <p:cNvSpPr/>
          <p:nvPr/>
        </p:nvSpPr>
        <p:spPr>
          <a:xfrm>
            <a:off x="4586514" y="2844800"/>
            <a:ext cx="1146629" cy="624114"/>
          </a:xfrm>
          <a:custGeom>
            <a:avLst/>
            <a:gdLst>
              <a:gd name="connsiteX0" fmla="*/ 0 w 1146629"/>
              <a:gd name="connsiteY0" fmla="*/ 0 h 624114"/>
              <a:gd name="connsiteX1" fmla="*/ 478972 w 1146629"/>
              <a:gd name="connsiteY1" fmla="*/ 333829 h 624114"/>
              <a:gd name="connsiteX2" fmla="*/ 682172 w 1146629"/>
              <a:gd name="connsiteY2" fmla="*/ 624114 h 624114"/>
              <a:gd name="connsiteX3" fmla="*/ 1146629 w 1146629"/>
              <a:gd name="connsiteY3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6629" h="624114">
                <a:moveTo>
                  <a:pt x="0" y="0"/>
                </a:moveTo>
                <a:lnTo>
                  <a:pt x="478972" y="333829"/>
                </a:lnTo>
                <a:lnTo>
                  <a:pt x="682172" y="624114"/>
                </a:lnTo>
                <a:lnTo>
                  <a:pt x="1146629" y="6241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30 Forma libre"/>
          <p:cNvSpPr/>
          <p:nvPr/>
        </p:nvSpPr>
        <p:spPr>
          <a:xfrm>
            <a:off x="4252686" y="2888343"/>
            <a:ext cx="667657" cy="1291771"/>
          </a:xfrm>
          <a:custGeom>
            <a:avLst/>
            <a:gdLst>
              <a:gd name="connsiteX0" fmla="*/ 362857 w 667657"/>
              <a:gd name="connsiteY0" fmla="*/ 0 h 1291771"/>
              <a:gd name="connsiteX1" fmla="*/ 0 w 667657"/>
              <a:gd name="connsiteY1" fmla="*/ 696686 h 1291771"/>
              <a:gd name="connsiteX2" fmla="*/ 333828 w 667657"/>
              <a:gd name="connsiteY2" fmla="*/ 885371 h 1291771"/>
              <a:gd name="connsiteX3" fmla="*/ 87085 w 667657"/>
              <a:gd name="connsiteY3" fmla="*/ 1277257 h 1291771"/>
              <a:gd name="connsiteX4" fmla="*/ 667657 w 667657"/>
              <a:gd name="connsiteY4" fmla="*/ 1291771 h 12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657" h="1291771">
                <a:moveTo>
                  <a:pt x="362857" y="0"/>
                </a:moveTo>
                <a:lnTo>
                  <a:pt x="0" y="696686"/>
                </a:lnTo>
                <a:lnTo>
                  <a:pt x="333828" y="885371"/>
                </a:lnTo>
                <a:lnTo>
                  <a:pt x="87085" y="1277257"/>
                </a:lnTo>
                <a:lnTo>
                  <a:pt x="667657" y="129177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56" name="19455 Forma libre"/>
          <p:cNvSpPr/>
          <p:nvPr/>
        </p:nvSpPr>
        <p:spPr>
          <a:xfrm>
            <a:off x="3918857" y="2888343"/>
            <a:ext cx="798286" cy="2394857"/>
          </a:xfrm>
          <a:custGeom>
            <a:avLst/>
            <a:gdLst>
              <a:gd name="connsiteX0" fmla="*/ 682172 w 798286"/>
              <a:gd name="connsiteY0" fmla="*/ 0 h 2394857"/>
              <a:gd name="connsiteX1" fmla="*/ 0 w 798286"/>
              <a:gd name="connsiteY1" fmla="*/ 435428 h 2394857"/>
              <a:gd name="connsiteX2" fmla="*/ 304800 w 798286"/>
              <a:gd name="connsiteY2" fmla="*/ 1770743 h 2394857"/>
              <a:gd name="connsiteX3" fmla="*/ 130629 w 798286"/>
              <a:gd name="connsiteY3" fmla="*/ 2191657 h 2394857"/>
              <a:gd name="connsiteX4" fmla="*/ 798286 w 798286"/>
              <a:gd name="connsiteY4" fmla="*/ 2394857 h 23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86" h="2394857">
                <a:moveTo>
                  <a:pt x="682172" y="0"/>
                </a:moveTo>
                <a:lnTo>
                  <a:pt x="0" y="435428"/>
                </a:lnTo>
                <a:lnTo>
                  <a:pt x="304800" y="1770743"/>
                </a:lnTo>
                <a:lnTo>
                  <a:pt x="130629" y="2191657"/>
                </a:lnTo>
                <a:lnTo>
                  <a:pt x="798286" y="239485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59" name="19458 Forma libre"/>
          <p:cNvSpPr/>
          <p:nvPr/>
        </p:nvSpPr>
        <p:spPr>
          <a:xfrm>
            <a:off x="4064000" y="5080000"/>
            <a:ext cx="1422400" cy="682171"/>
          </a:xfrm>
          <a:custGeom>
            <a:avLst/>
            <a:gdLst>
              <a:gd name="connsiteX0" fmla="*/ 0 w 1422400"/>
              <a:gd name="connsiteY0" fmla="*/ 0 h 682171"/>
              <a:gd name="connsiteX1" fmla="*/ 420914 w 1422400"/>
              <a:gd name="connsiteY1" fmla="*/ 682171 h 682171"/>
              <a:gd name="connsiteX2" fmla="*/ 1103086 w 1422400"/>
              <a:gd name="connsiteY2" fmla="*/ 551543 h 682171"/>
              <a:gd name="connsiteX3" fmla="*/ 1422400 w 1422400"/>
              <a:gd name="connsiteY3" fmla="*/ 653143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400" h="682171">
                <a:moveTo>
                  <a:pt x="0" y="0"/>
                </a:moveTo>
                <a:lnTo>
                  <a:pt x="420914" y="682171"/>
                </a:lnTo>
                <a:lnTo>
                  <a:pt x="1103086" y="551543"/>
                </a:lnTo>
                <a:lnTo>
                  <a:pt x="1422400" y="6531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61" name="19460 Forma libre"/>
          <p:cNvSpPr/>
          <p:nvPr/>
        </p:nvSpPr>
        <p:spPr>
          <a:xfrm>
            <a:off x="5573486" y="4223657"/>
            <a:ext cx="1103085" cy="449943"/>
          </a:xfrm>
          <a:custGeom>
            <a:avLst/>
            <a:gdLst>
              <a:gd name="connsiteX0" fmla="*/ 0 w 1103085"/>
              <a:gd name="connsiteY0" fmla="*/ 0 h 449943"/>
              <a:gd name="connsiteX1" fmla="*/ 159657 w 1103085"/>
              <a:gd name="connsiteY1" fmla="*/ 319314 h 449943"/>
              <a:gd name="connsiteX2" fmla="*/ 493485 w 1103085"/>
              <a:gd name="connsiteY2" fmla="*/ 217714 h 449943"/>
              <a:gd name="connsiteX3" fmla="*/ 725714 w 1103085"/>
              <a:gd name="connsiteY3" fmla="*/ 449943 h 449943"/>
              <a:gd name="connsiteX4" fmla="*/ 1103085 w 1103085"/>
              <a:gd name="connsiteY4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085" h="449943">
                <a:moveTo>
                  <a:pt x="0" y="0"/>
                </a:moveTo>
                <a:lnTo>
                  <a:pt x="159657" y="319314"/>
                </a:lnTo>
                <a:lnTo>
                  <a:pt x="493485" y="217714"/>
                </a:lnTo>
                <a:lnTo>
                  <a:pt x="725714" y="449943"/>
                </a:lnTo>
                <a:lnTo>
                  <a:pt x="1103085" y="4499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27 Rectángulo"/>
          <p:cNvSpPr/>
          <p:nvPr/>
        </p:nvSpPr>
        <p:spPr>
          <a:xfrm rot="21244516">
            <a:off x="4676632" y="4958255"/>
            <a:ext cx="130674" cy="55766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28 Rectángulo"/>
          <p:cNvSpPr/>
          <p:nvPr/>
        </p:nvSpPr>
        <p:spPr>
          <a:xfrm rot="449142">
            <a:off x="5438095" y="5360969"/>
            <a:ext cx="144000" cy="5040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Rectángulo"/>
          <p:cNvSpPr/>
          <p:nvPr/>
        </p:nvSpPr>
        <p:spPr>
          <a:xfrm rot="21331103">
            <a:off x="5695026" y="3026999"/>
            <a:ext cx="5328014" cy="369332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Cinco años clave en la vida de Francisco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5719788" y="3103199"/>
            <a:ext cx="108000" cy="607281"/>
          </a:xfrm>
          <a:prstGeom prst="rect">
            <a:avLst/>
          </a:prstGeom>
          <a:solidFill>
            <a:srgbClr val="99C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10 Rectángulo"/>
          <p:cNvSpPr/>
          <p:nvPr/>
        </p:nvSpPr>
        <p:spPr>
          <a:xfrm rot="191329">
            <a:off x="4872915" y="4034591"/>
            <a:ext cx="53455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Kristen ITC" panose="03050502040202030202" pitchFamily="66" charset="0"/>
              </a:rPr>
              <a:t>Y lo será en el convento de la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43884" y="4431268"/>
            <a:ext cx="3430298" cy="369332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PE" dirty="0">
                <a:latin typeface="Gill Sans Ultra Bold" panose="020B0A02020104020203" pitchFamily="34" charset="0"/>
              </a:rPr>
              <a:t>Anunciación de Girona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4889677" y="3818810"/>
            <a:ext cx="108000" cy="607281"/>
          </a:xfrm>
          <a:prstGeom prst="rect">
            <a:avLst/>
          </a:prstGeom>
          <a:solidFill>
            <a:srgbClr val="33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17 Pentágono"/>
          <p:cNvSpPr/>
          <p:nvPr/>
        </p:nvSpPr>
        <p:spPr>
          <a:xfrm rot="21241854">
            <a:off x="6314546" y="6005276"/>
            <a:ext cx="3524133" cy="369332"/>
          </a:xfrm>
          <a:prstGeom prst="homePlate">
            <a:avLst>
              <a:gd name="adj" fmla="val 0"/>
            </a:avLst>
          </a:prstGeom>
          <a:solidFill>
            <a:srgbClr val="6666FF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Gill Sans Ultra Bold" panose="020B0A02020104020203" pitchFamily="34" charset="0"/>
              </a:rPr>
              <a:t>apóstol del Evangelio</a:t>
            </a:r>
          </a:p>
        </p:txBody>
      </p:sp>
      <p:sp>
        <p:nvSpPr>
          <p:cNvPr id="19" name="18 Pentágono"/>
          <p:cNvSpPr/>
          <p:nvPr/>
        </p:nvSpPr>
        <p:spPr>
          <a:xfrm flipH="1">
            <a:off x="8111580" y="6295354"/>
            <a:ext cx="3423492" cy="369332"/>
          </a:xfrm>
          <a:prstGeom prst="homePlate">
            <a:avLst>
              <a:gd name="adj" fmla="val 0"/>
            </a:avLst>
          </a:prstGeom>
          <a:solidFill>
            <a:srgbClr val="FF5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Gill Sans Ultra Bold" panose="020B0A02020104020203" pitchFamily="34" charset="0"/>
              </a:rPr>
              <a:t>enamorado de María</a:t>
            </a:r>
          </a:p>
        </p:txBody>
      </p:sp>
      <p:sp>
        <p:nvSpPr>
          <p:cNvPr id="19462" name="19461 Forma libre"/>
          <p:cNvSpPr/>
          <p:nvPr/>
        </p:nvSpPr>
        <p:spPr>
          <a:xfrm>
            <a:off x="6836229" y="2249714"/>
            <a:ext cx="653142" cy="566057"/>
          </a:xfrm>
          <a:custGeom>
            <a:avLst/>
            <a:gdLst>
              <a:gd name="connsiteX0" fmla="*/ 0 w 653142"/>
              <a:gd name="connsiteY0" fmla="*/ 435429 h 566057"/>
              <a:gd name="connsiteX1" fmla="*/ 653142 w 653142"/>
              <a:gd name="connsiteY1" fmla="*/ 566057 h 566057"/>
              <a:gd name="connsiteX2" fmla="*/ 348342 w 653142"/>
              <a:gd name="connsiteY2" fmla="*/ 188686 h 566057"/>
              <a:gd name="connsiteX3" fmla="*/ 595085 w 653142"/>
              <a:gd name="connsiteY3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2" h="566057">
                <a:moveTo>
                  <a:pt x="0" y="435429"/>
                </a:moveTo>
                <a:lnTo>
                  <a:pt x="653142" y="566057"/>
                </a:lnTo>
                <a:lnTo>
                  <a:pt x="348342" y="188686"/>
                </a:lnTo>
                <a:lnTo>
                  <a:pt x="59508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16 Rectángulo"/>
          <p:cNvSpPr/>
          <p:nvPr/>
        </p:nvSpPr>
        <p:spPr>
          <a:xfrm rot="21203056">
            <a:off x="8710299" y="4898719"/>
            <a:ext cx="3059899" cy="584775"/>
          </a:xfrm>
          <a:prstGeom prst="rect">
            <a:avLst/>
          </a:prstGeom>
          <a:solidFill>
            <a:srgbClr val="FFFFCD"/>
          </a:solidFill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Kristen ITC" panose="03050502040202030202" pitchFamily="66" charset="0"/>
              </a:rPr>
              <a:t>las dos alas que le servirán </a:t>
            </a:r>
            <a:r>
              <a:rPr lang="es-PE" sz="1600" dirty="0" smtClean="0">
                <a:latin typeface="Kristen ITC" panose="03050502040202030202" pitchFamily="66" charset="0"/>
              </a:rPr>
              <a:t>para volar por toda Cataluña </a:t>
            </a:r>
            <a:endParaRPr lang="es-PE" sz="1600" dirty="0">
              <a:latin typeface="Kristen ITC" panose="03050502040202030202" pitchFamily="66" charset="0"/>
            </a:endParaRPr>
          </a:p>
        </p:txBody>
      </p:sp>
      <p:sp>
        <p:nvSpPr>
          <p:cNvPr id="19463" name="19462 Forma libre"/>
          <p:cNvSpPr/>
          <p:nvPr/>
        </p:nvSpPr>
        <p:spPr>
          <a:xfrm>
            <a:off x="5892800" y="2830286"/>
            <a:ext cx="5007429" cy="769257"/>
          </a:xfrm>
          <a:custGeom>
            <a:avLst/>
            <a:gdLst>
              <a:gd name="connsiteX0" fmla="*/ 0 w 5007429"/>
              <a:gd name="connsiteY0" fmla="*/ 362857 h 769257"/>
              <a:gd name="connsiteX1" fmla="*/ 43543 w 5007429"/>
              <a:gd name="connsiteY1" fmla="*/ 769257 h 769257"/>
              <a:gd name="connsiteX2" fmla="*/ 4920343 w 5007429"/>
              <a:gd name="connsiteY2" fmla="*/ 304800 h 769257"/>
              <a:gd name="connsiteX3" fmla="*/ 5007429 w 5007429"/>
              <a:gd name="connsiteY3" fmla="*/ 0 h 769257"/>
              <a:gd name="connsiteX4" fmla="*/ 14514 w 5007429"/>
              <a:gd name="connsiteY4" fmla="*/ 420914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7429" h="769257">
                <a:moveTo>
                  <a:pt x="0" y="362857"/>
                </a:moveTo>
                <a:lnTo>
                  <a:pt x="43543" y="769257"/>
                </a:lnTo>
                <a:lnTo>
                  <a:pt x="4920343" y="304800"/>
                </a:lnTo>
                <a:lnTo>
                  <a:pt x="5007429" y="0"/>
                </a:lnTo>
                <a:lnTo>
                  <a:pt x="14514" y="420914"/>
                </a:lnTo>
              </a:path>
            </a:pathLst>
          </a:custGeom>
          <a:noFill/>
          <a:ln w="12700"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64" name="19463 Forma libre"/>
          <p:cNvSpPr/>
          <p:nvPr/>
        </p:nvSpPr>
        <p:spPr>
          <a:xfrm>
            <a:off x="4989285" y="3962400"/>
            <a:ext cx="4992915" cy="420914"/>
          </a:xfrm>
          <a:custGeom>
            <a:avLst/>
            <a:gdLst>
              <a:gd name="connsiteX0" fmla="*/ 0 w 4992915"/>
              <a:gd name="connsiteY0" fmla="*/ 0 h 420914"/>
              <a:gd name="connsiteX1" fmla="*/ 4572000 w 4992915"/>
              <a:gd name="connsiteY1" fmla="*/ 174171 h 420914"/>
              <a:gd name="connsiteX2" fmla="*/ 4992915 w 4992915"/>
              <a:gd name="connsiteY2" fmla="*/ 333829 h 420914"/>
              <a:gd name="connsiteX3" fmla="*/ 4934858 w 4992915"/>
              <a:gd name="connsiteY3" fmla="*/ 420914 h 420914"/>
              <a:gd name="connsiteX4" fmla="*/ 2061029 w 4992915"/>
              <a:gd name="connsiteY4" fmla="*/ 420914 h 420914"/>
              <a:gd name="connsiteX5" fmla="*/ 43543 w 4992915"/>
              <a:gd name="connsiteY5" fmla="*/ 246743 h 420914"/>
              <a:gd name="connsiteX6" fmla="*/ 0 w 4992915"/>
              <a:gd name="connsiteY6" fmla="*/ 0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2915" h="420914">
                <a:moveTo>
                  <a:pt x="0" y="0"/>
                </a:moveTo>
                <a:lnTo>
                  <a:pt x="4572000" y="174171"/>
                </a:lnTo>
                <a:lnTo>
                  <a:pt x="4992915" y="333829"/>
                </a:lnTo>
                <a:lnTo>
                  <a:pt x="4934858" y="420914"/>
                </a:lnTo>
                <a:lnTo>
                  <a:pt x="2061029" y="420914"/>
                </a:lnTo>
                <a:lnTo>
                  <a:pt x="43543" y="246743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65" name="19464 Forma libre"/>
          <p:cNvSpPr/>
          <p:nvPr/>
        </p:nvSpPr>
        <p:spPr>
          <a:xfrm>
            <a:off x="4804229" y="5021943"/>
            <a:ext cx="3323771" cy="333828"/>
          </a:xfrm>
          <a:custGeom>
            <a:avLst/>
            <a:gdLst>
              <a:gd name="connsiteX0" fmla="*/ 0 w 3323771"/>
              <a:gd name="connsiteY0" fmla="*/ 72571 h 333828"/>
              <a:gd name="connsiteX1" fmla="*/ 420914 w 3323771"/>
              <a:gd name="connsiteY1" fmla="*/ 0 h 333828"/>
              <a:gd name="connsiteX2" fmla="*/ 3207657 w 3323771"/>
              <a:gd name="connsiteY2" fmla="*/ 43543 h 333828"/>
              <a:gd name="connsiteX3" fmla="*/ 3294742 w 3323771"/>
              <a:gd name="connsiteY3" fmla="*/ 174171 h 333828"/>
              <a:gd name="connsiteX4" fmla="*/ 3323771 w 3323771"/>
              <a:gd name="connsiteY4" fmla="*/ 319314 h 333828"/>
              <a:gd name="connsiteX5" fmla="*/ 943428 w 3323771"/>
              <a:gd name="connsiteY5" fmla="*/ 333828 h 333828"/>
              <a:gd name="connsiteX6" fmla="*/ 29028 w 3323771"/>
              <a:gd name="connsiteY6" fmla="*/ 319314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3771" h="333828">
                <a:moveTo>
                  <a:pt x="0" y="72571"/>
                </a:moveTo>
                <a:lnTo>
                  <a:pt x="420914" y="0"/>
                </a:lnTo>
                <a:lnTo>
                  <a:pt x="3207657" y="43543"/>
                </a:lnTo>
                <a:lnTo>
                  <a:pt x="3294742" y="174171"/>
                </a:lnTo>
                <a:lnTo>
                  <a:pt x="3323771" y="319314"/>
                </a:lnTo>
                <a:lnTo>
                  <a:pt x="943428" y="333828"/>
                </a:lnTo>
                <a:lnTo>
                  <a:pt x="29028" y="319314"/>
                </a:ln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41 Forma libre"/>
          <p:cNvSpPr/>
          <p:nvPr/>
        </p:nvSpPr>
        <p:spPr>
          <a:xfrm>
            <a:off x="5478449" y="5393052"/>
            <a:ext cx="2865705" cy="386480"/>
          </a:xfrm>
          <a:custGeom>
            <a:avLst/>
            <a:gdLst>
              <a:gd name="connsiteX0" fmla="*/ 0 w 3323771"/>
              <a:gd name="connsiteY0" fmla="*/ 72571 h 333828"/>
              <a:gd name="connsiteX1" fmla="*/ 420914 w 3323771"/>
              <a:gd name="connsiteY1" fmla="*/ 0 h 333828"/>
              <a:gd name="connsiteX2" fmla="*/ 3207657 w 3323771"/>
              <a:gd name="connsiteY2" fmla="*/ 43543 h 333828"/>
              <a:gd name="connsiteX3" fmla="*/ 3294742 w 3323771"/>
              <a:gd name="connsiteY3" fmla="*/ 174171 h 333828"/>
              <a:gd name="connsiteX4" fmla="*/ 3323771 w 3323771"/>
              <a:gd name="connsiteY4" fmla="*/ 319314 h 333828"/>
              <a:gd name="connsiteX5" fmla="*/ 943428 w 3323771"/>
              <a:gd name="connsiteY5" fmla="*/ 333828 h 333828"/>
              <a:gd name="connsiteX6" fmla="*/ 29028 w 3323771"/>
              <a:gd name="connsiteY6" fmla="*/ 319314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3771" h="333828">
                <a:moveTo>
                  <a:pt x="0" y="72571"/>
                </a:moveTo>
                <a:lnTo>
                  <a:pt x="420914" y="0"/>
                </a:lnTo>
                <a:lnTo>
                  <a:pt x="3207657" y="43543"/>
                </a:lnTo>
                <a:lnTo>
                  <a:pt x="3294742" y="174171"/>
                </a:lnTo>
                <a:lnTo>
                  <a:pt x="3323771" y="319314"/>
                </a:lnTo>
                <a:lnTo>
                  <a:pt x="943428" y="333828"/>
                </a:lnTo>
                <a:lnTo>
                  <a:pt x="29028" y="319314"/>
                </a:ln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66" name="19465 Forma libre"/>
          <p:cNvSpPr/>
          <p:nvPr/>
        </p:nvSpPr>
        <p:spPr>
          <a:xfrm>
            <a:off x="8766629" y="4724400"/>
            <a:ext cx="2946400" cy="972457"/>
          </a:xfrm>
          <a:custGeom>
            <a:avLst/>
            <a:gdLst>
              <a:gd name="connsiteX0" fmla="*/ 29028 w 2946400"/>
              <a:gd name="connsiteY0" fmla="*/ 362857 h 972457"/>
              <a:gd name="connsiteX1" fmla="*/ 0 w 2946400"/>
              <a:gd name="connsiteY1" fmla="*/ 972457 h 972457"/>
              <a:gd name="connsiteX2" fmla="*/ 2902857 w 2946400"/>
              <a:gd name="connsiteY2" fmla="*/ 522514 h 972457"/>
              <a:gd name="connsiteX3" fmla="*/ 2946400 w 2946400"/>
              <a:gd name="connsiteY3" fmla="*/ 0 h 972457"/>
              <a:gd name="connsiteX4" fmla="*/ 870857 w 2946400"/>
              <a:gd name="connsiteY4" fmla="*/ 246743 h 972457"/>
              <a:gd name="connsiteX5" fmla="*/ 29028 w 2946400"/>
              <a:gd name="connsiteY5" fmla="*/ 362857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400" h="972457">
                <a:moveTo>
                  <a:pt x="29028" y="362857"/>
                </a:moveTo>
                <a:lnTo>
                  <a:pt x="0" y="972457"/>
                </a:lnTo>
                <a:lnTo>
                  <a:pt x="2902857" y="522514"/>
                </a:lnTo>
                <a:lnTo>
                  <a:pt x="2946400" y="0"/>
                </a:lnTo>
                <a:lnTo>
                  <a:pt x="870857" y="246743"/>
                </a:lnTo>
                <a:lnTo>
                  <a:pt x="29028" y="362857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52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cortar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rop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Crop_16x9</Template>
  <TotalTime>1283</TotalTime>
  <Words>1322</Words>
  <Application>Microsoft Office PowerPoint</Application>
  <PresentationFormat>Panorámica</PresentationFormat>
  <Paragraphs>298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Franklin Gothic Book</vt:lpstr>
      <vt:lpstr>Gill Sans Ultra Bold</vt:lpstr>
      <vt:lpstr>Goudy Stout</vt:lpstr>
      <vt:lpstr>Kristen ITC</vt:lpstr>
      <vt:lpstr>Matura MT Script Capitals</vt:lpstr>
      <vt:lpstr>Showcard Gothic</vt:lpstr>
      <vt:lpstr>Recortar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Ruiz</dc:creator>
  <cp:lastModifiedBy>Familia Ferrini Mouriño</cp:lastModifiedBy>
  <cp:revision>105</cp:revision>
  <dcterms:created xsi:type="dcterms:W3CDTF">2015-06-17T00:12:56Z</dcterms:created>
  <dcterms:modified xsi:type="dcterms:W3CDTF">2019-04-07T03:07:46Z</dcterms:modified>
</cp:coreProperties>
</file>